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62" r:id="rId5"/>
    <p:sldId id="266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8" d="100"/>
          <a:sy n="128" d="100"/>
        </p:scale>
        <p:origin x="-104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DFF3AAD-CB9F-254E-977F-9E6DEAC1AAC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4AD7D71-379D-1C4F-96CF-3BCA546B12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937" y="99212"/>
            <a:ext cx="7772400" cy="1766192"/>
          </a:xfrm>
        </p:spPr>
        <p:txBody>
          <a:bodyPr/>
          <a:lstStyle/>
          <a:p>
            <a:r>
              <a:rPr lang="en-US" dirty="0" smtClean="0"/>
              <a:t>The Challenges of Egypt’s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3232" y="5966926"/>
            <a:ext cx="3070768" cy="8778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Joshua Stacher</a:t>
            </a:r>
          </a:p>
          <a:p>
            <a:r>
              <a:rPr lang="en-US" dirty="0" smtClean="0"/>
              <a:t>Kent State University</a:t>
            </a:r>
          </a:p>
          <a:p>
            <a:r>
              <a:rPr lang="en-US" dirty="0" smtClean="0"/>
              <a:t>September 2014</a:t>
            </a:r>
            <a:endParaRPr lang="en-US" dirty="0"/>
          </a:p>
        </p:txBody>
      </p:sp>
      <p:pic>
        <p:nvPicPr>
          <p:cNvPr id="4" name="Picture 3" descr="egy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2" y="2006032"/>
            <a:ext cx="5528076" cy="36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3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881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SCAF’s Transition </a:t>
            </a:r>
            <a:br>
              <a:rPr lang="en-US" dirty="0" smtClean="0"/>
            </a:br>
            <a:r>
              <a:rPr lang="en-US" sz="3100" dirty="0" smtClean="0"/>
              <a:t>(February 2011-July 2012)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6833"/>
            <a:ext cx="3620177" cy="446933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 err="1" smtClean="0"/>
              <a:t>Electionization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The Unreformed State</a:t>
            </a:r>
          </a:p>
          <a:p>
            <a:pPr marL="457200" indent="-457200">
              <a:buAutoNum type="arabicParenR"/>
            </a:pPr>
            <a:r>
              <a:rPr lang="en-US" dirty="0" smtClean="0"/>
              <a:t>State Violence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antawiSpeec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88" y="1180619"/>
            <a:ext cx="3363425" cy="2010743"/>
          </a:xfrm>
          <a:prstGeom prst="rect">
            <a:avLst/>
          </a:prstGeom>
        </p:spPr>
      </p:pic>
      <p:pic>
        <p:nvPicPr>
          <p:cNvPr id="7" name="Picture 6" descr="InteriorMinist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66" y="3452562"/>
            <a:ext cx="3534185" cy="2356123"/>
          </a:xfrm>
          <a:prstGeom prst="rect">
            <a:avLst/>
          </a:prstGeom>
        </p:spPr>
      </p:pic>
      <p:pic>
        <p:nvPicPr>
          <p:cNvPr id="8" name="Picture 7" descr="Electi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3" y="3452562"/>
            <a:ext cx="3764940" cy="23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4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1687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SCAF’s Transition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6893" y="4524047"/>
            <a:ext cx="469720" cy="16021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spero9october2011_4_moheetyoum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21" y="1413528"/>
            <a:ext cx="2846292" cy="2087281"/>
          </a:xfrm>
          <a:prstGeom prst="rect">
            <a:avLst/>
          </a:prstGeom>
        </p:spPr>
      </p:pic>
      <p:pic>
        <p:nvPicPr>
          <p:cNvPr id="5" name="Picture 4" descr="blue_bra_01_custom-bd460798b934a1dc88306e282cd53086bc462d81-s6-c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02" y="1479985"/>
            <a:ext cx="2889504" cy="2020824"/>
          </a:xfrm>
          <a:prstGeom prst="rect">
            <a:avLst/>
          </a:prstGeom>
        </p:spPr>
      </p:pic>
      <p:pic>
        <p:nvPicPr>
          <p:cNvPr id="6" name="Picture 5" descr="ApptsNeverDi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92" y="3758760"/>
            <a:ext cx="4444878" cy="29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9703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Morsi’s</a:t>
            </a:r>
            <a:r>
              <a:rPr lang="en-US" dirty="0" smtClean="0"/>
              <a:t> Presidency </a:t>
            </a:r>
            <a:br>
              <a:rPr lang="en-US" dirty="0" smtClean="0"/>
            </a:br>
            <a:r>
              <a:rPr lang="en-US" sz="3100" dirty="0"/>
              <a:t>(</a:t>
            </a:r>
            <a:r>
              <a:rPr lang="en-US" sz="3100" dirty="0" smtClean="0"/>
              <a:t>July 2012-July 2013)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16" y="1706441"/>
            <a:ext cx="7770813" cy="654796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/>
              <a:t>Break towards the State or Break towards the Street?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/>
          <a:srcRect t="1373" b="1373"/>
          <a:stretch>
            <a:fillRect/>
          </a:stretch>
        </p:blipFill>
        <p:spPr bwMode="auto">
          <a:xfrm>
            <a:off x="1527926" y="2688635"/>
            <a:ext cx="5919478" cy="323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0858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658271" cy="1000068"/>
          </a:xfrm>
        </p:spPr>
        <p:txBody>
          <a:bodyPr/>
          <a:lstStyle/>
          <a:p>
            <a:r>
              <a:rPr lang="en-US" dirty="0" smtClean="0"/>
              <a:t>2011 &amp;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20" y="1333398"/>
            <a:ext cx="4483357" cy="504590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2011: Military unprepared, Revolutionaries + Muslim Brothers Overthrow Mubarak</a:t>
            </a:r>
          </a:p>
          <a:p>
            <a:pPr>
              <a:buFontTx/>
              <a:buChar char="-"/>
            </a:pPr>
            <a:r>
              <a:rPr lang="en-US" dirty="0" smtClean="0"/>
              <a:t>2013: Military Prepared, Revolutionaries + Old State Overthrow </a:t>
            </a:r>
            <a:r>
              <a:rPr lang="en-US" dirty="0" err="1" smtClean="0"/>
              <a:t>Morsi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Now, Egypt’s Electorate of Thirds Cannot Cooperate</a:t>
            </a:r>
          </a:p>
          <a:p>
            <a:pPr>
              <a:buFontTx/>
              <a:buChar char="-"/>
            </a:pPr>
            <a:r>
              <a:rPr lang="en-US" dirty="0" smtClean="0"/>
              <a:t>The King-like Generals</a:t>
            </a:r>
          </a:p>
          <a:p>
            <a:pPr>
              <a:buFontTx/>
              <a:buChar char="-"/>
            </a:pPr>
            <a:r>
              <a:rPr lang="en-US" dirty="0" smtClean="0"/>
              <a:t>Return of the Old State?</a:t>
            </a:r>
          </a:p>
        </p:txBody>
      </p:sp>
      <p:pic>
        <p:nvPicPr>
          <p:cNvPr id="4" name="Picture 3" descr="ND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77" y="1408803"/>
            <a:ext cx="3479020" cy="2609265"/>
          </a:xfrm>
          <a:prstGeom prst="rect">
            <a:avLst/>
          </a:prstGeom>
        </p:spPr>
      </p:pic>
      <p:pic>
        <p:nvPicPr>
          <p:cNvPr id="5" name="Picture 4" descr="la-mideast-egypt-jpeg-0e1ad.jpg-2012063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5" y="4156964"/>
            <a:ext cx="4649807" cy="23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663" y="4901052"/>
            <a:ext cx="4524254" cy="12699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outlawing of the MB, State Violence, and a crackdown on dissent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aqeri_d201307290858065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6" y="1872988"/>
            <a:ext cx="4069069" cy="2284939"/>
          </a:xfrm>
          <a:prstGeom prst="rect">
            <a:avLst/>
          </a:prstGeom>
        </p:spPr>
      </p:pic>
      <p:pic>
        <p:nvPicPr>
          <p:cNvPr id="5" name="Picture 4" descr="egypt-massacre-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1" y="4628770"/>
            <a:ext cx="2625800" cy="1750534"/>
          </a:xfrm>
          <a:prstGeom prst="rect">
            <a:avLst/>
          </a:prstGeom>
        </p:spPr>
      </p:pic>
      <p:pic>
        <p:nvPicPr>
          <p:cNvPr id="6" name="Picture 5" descr="rabaa_scorch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86" y="1872988"/>
            <a:ext cx="3714711" cy="24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5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7818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Unresolved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06" y="956395"/>
            <a:ext cx="3471353" cy="368670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Stability vs. Mobilization</a:t>
            </a:r>
          </a:p>
          <a:p>
            <a:pPr marL="457200" indent="-457200">
              <a:buAutoNum type="arabicParenR"/>
            </a:pPr>
            <a:r>
              <a:rPr lang="en-US" dirty="0" smtClean="0"/>
              <a:t>Elections &amp; the Precedent of a Coup</a:t>
            </a:r>
          </a:p>
          <a:p>
            <a:pPr marL="457200" indent="-457200">
              <a:buAutoNum type="arabicParenR"/>
            </a:pPr>
            <a:r>
              <a:rPr lang="en-US" dirty="0" smtClean="0"/>
              <a:t>Polarization</a:t>
            </a:r>
          </a:p>
          <a:p>
            <a:pPr marL="457200" indent="-457200">
              <a:buAutoNum type="arabicParenR"/>
            </a:pPr>
            <a:r>
              <a:rPr lang="en-US" dirty="0" smtClean="0"/>
              <a:t>Restive Population</a:t>
            </a:r>
          </a:p>
          <a:p>
            <a:pPr marL="457200" indent="-457200">
              <a:buAutoNum type="arabicParenR"/>
            </a:pPr>
            <a:r>
              <a:rPr lang="en-US" dirty="0" smtClean="0"/>
              <a:t>No Bread, No Freedom, No Social Justice</a:t>
            </a:r>
            <a:endParaRPr lang="en-US" dirty="0"/>
          </a:p>
        </p:txBody>
      </p:sp>
      <p:pic>
        <p:nvPicPr>
          <p:cNvPr id="6" name="Picture 5" descr="Sectarianis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" y="4266098"/>
            <a:ext cx="4164847" cy="2339256"/>
          </a:xfrm>
          <a:prstGeom prst="rect">
            <a:avLst/>
          </a:prstGeom>
        </p:spPr>
      </p:pic>
      <p:pic>
        <p:nvPicPr>
          <p:cNvPr id="7" name="Picture 6" descr="130703-egypt-el-sisi.38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80" y="956395"/>
            <a:ext cx="2555561" cy="2782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251" y="4089996"/>
            <a:ext cx="4315706" cy="25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4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149</TotalTime>
  <Words>119</Words>
  <Application>Microsoft Macintosh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Story</vt:lpstr>
      <vt:lpstr>The Challenges of Egypt’s Transition</vt:lpstr>
      <vt:lpstr>SCAF’s Transition  (February 2011-July 2012)</vt:lpstr>
      <vt:lpstr>SCAF’s Transition</vt:lpstr>
      <vt:lpstr>Morsi’s Presidency  (July 2012-July 2013)</vt:lpstr>
      <vt:lpstr>2011 &amp; 2013</vt:lpstr>
      <vt:lpstr>More Violence</vt:lpstr>
      <vt:lpstr>Unresolved Issues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of Egypt’s Transition</dc:title>
  <dc:creator>Joshua Stacher</dc:creator>
  <cp:lastModifiedBy>Josh Stacher</cp:lastModifiedBy>
  <cp:revision>24</cp:revision>
  <dcterms:created xsi:type="dcterms:W3CDTF">2013-07-23T23:43:00Z</dcterms:created>
  <dcterms:modified xsi:type="dcterms:W3CDTF">2014-09-23T16:24:37Z</dcterms:modified>
</cp:coreProperties>
</file>