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4.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5.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drawings/drawing1.xml" ContentType="application/vnd.openxmlformats-officedocument.drawingml.chartshapes+xml"/>
  <Override PartName="/ppt/notesSlides/notesSlide9.xml" ContentType="application/vnd.openxmlformats-officedocument.presentationml.notesSlide+xml"/>
  <Override PartName="/ppt/charts/chart2.xml" ContentType="application/vnd.openxmlformats-officedocument.drawingml.chart+xml"/>
  <Override PartName="/ppt/theme/themeOverride2.xml" ContentType="application/vnd.openxmlformats-officedocument.themeOverr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3.xml" ContentType="application/vnd.openxmlformats-officedocument.drawingml.chart+xml"/>
  <Override PartName="/ppt/theme/themeOverride3.xml" ContentType="application/vnd.openxmlformats-officedocument.themeOverr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7" r:id="rId2"/>
  </p:sldMasterIdLst>
  <p:notesMasterIdLst>
    <p:notesMasterId r:id="rId36"/>
  </p:notesMasterIdLst>
  <p:sldIdLst>
    <p:sldId id="343" r:id="rId3"/>
    <p:sldId id="333" r:id="rId4"/>
    <p:sldId id="308" r:id="rId5"/>
    <p:sldId id="307" r:id="rId6"/>
    <p:sldId id="312" r:id="rId7"/>
    <p:sldId id="313" r:id="rId8"/>
    <p:sldId id="314" r:id="rId9"/>
    <p:sldId id="315" r:id="rId10"/>
    <p:sldId id="316" r:id="rId11"/>
    <p:sldId id="318" r:id="rId12"/>
    <p:sldId id="317" r:id="rId13"/>
    <p:sldId id="309" r:id="rId14"/>
    <p:sldId id="340" r:id="rId15"/>
    <p:sldId id="322" r:id="rId16"/>
    <p:sldId id="341" r:id="rId17"/>
    <p:sldId id="337" r:id="rId18"/>
    <p:sldId id="335" r:id="rId19"/>
    <p:sldId id="332" r:id="rId20"/>
    <p:sldId id="324" r:id="rId21"/>
    <p:sldId id="298" r:id="rId22"/>
    <p:sldId id="342" r:id="rId23"/>
    <p:sldId id="301" r:id="rId24"/>
    <p:sldId id="325" r:id="rId25"/>
    <p:sldId id="326" r:id="rId26"/>
    <p:sldId id="327" r:id="rId27"/>
    <p:sldId id="329" r:id="rId28"/>
    <p:sldId id="330" r:id="rId29"/>
    <p:sldId id="338" r:id="rId30"/>
    <p:sldId id="323" r:id="rId31"/>
    <p:sldId id="336" r:id="rId32"/>
    <p:sldId id="339" r:id="rId33"/>
    <p:sldId id="310" r:id="rId34"/>
    <p:sldId id="331" r:id="rId35"/>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3F3F4"/>
    <a:srgbClr val="002060"/>
    <a:srgbClr val="E4E7EC"/>
    <a:srgbClr val="92A1B8"/>
    <a:srgbClr val="004A84"/>
    <a:srgbClr val="006600"/>
    <a:srgbClr val="800000"/>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426" autoAdjust="0"/>
    <p:restoredTop sz="68935" autoAdjust="0"/>
  </p:normalViewPr>
  <p:slideViewPr>
    <p:cSldViewPr>
      <p:cViewPr>
        <p:scale>
          <a:sx n="80" d="100"/>
          <a:sy n="80" d="100"/>
        </p:scale>
        <p:origin x="-306"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84" d="100"/>
          <a:sy n="84" d="100"/>
        </p:scale>
        <p:origin x="-1968"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charts/_rels/chart1.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oleObject" Target="file:///\\eabr.loc\spb\Doc\&#1062;&#1048;&#1048;\&#1055;&#1056;&#1054;&#1045;&#1050;&#1058;&#1067;\2013%20&#1048;&#1085;&#1090;&#1077;&#1075;&#1088;&#1072;&#1094;&#1080;&#1086;&#1085;&#1085;&#1099;&#1081;%20&#1073;&#1072;&#1088;&#1086;&#1084;&#1077;&#1090;&#1088;%20&#1045;&#1040;&#1041;&#1056;\&#1048;&#1041;%202013\&#1054;&#1090;&#1095;&#1105;&#1090;\&#1056;&#1080;&#1089;&#1091;&#1085;&#1082;&#1080;\&#1050;&#1072;&#1088;&#1090;&#1080;&#1085;&#1082;&#1080;%20&#1074;%20&#1087;&#1088;&#1077;&#1079;&#1077;&#1085;&#1090;&#1072;&#1094;&#1080;&#1102;%20-%20v1%200%20(2).xls" TargetMode="External"/><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oleObject" Target="file:///\\eabr.loc\spb\Doc\&#1062;&#1048;&#1048;\&#1055;&#1056;&#1054;&#1045;&#1050;&#1058;&#1067;\2013%20&#1048;&#1085;&#1090;&#1077;&#1075;&#1088;&#1072;&#1094;&#1080;&#1086;&#1085;&#1085;&#1099;&#1081;%20&#1073;&#1072;&#1088;&#1086;&#1084;&#1077;&#1090;&#1088;%20&#1045;&#1040;&#1041;&#1056;\&#1048;&#1041;%202013\&#1054;&#1090;&#1095;&#1105;&#1090;\&#1056;&#1080;&#1089;&#1091;&#1085;&#1082;&#1080;\&#1050;&#1072;&#1088;&#1090;&#1080;&#1085;&#1082;&#1080;%20&#1074;%20&#1087;&#1088;&#1077;&#1079;&#1077;&#1085;&#1090;&#1072;&#1094;&#1080;&#1102;%20-%20v1%200%20(2).xls" TargetMode="External"/><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oleObject" Target="file:///G:\&#1088;&#1072;&#1073;&#1086;&#1090;&#1072;%20&#1074;%20CEFIR\EABR\&#1060;&#1080;&#1085;&#1072;&#1083;\&#1043;&#1088;&#1072;&#1092;&#1080;&#1082;&#1080;.xlsx" TargetMode="External"/><Relationship Id="rId1" Type="http://schemas.openxmlformats.org/officeDocument/2006/relationships/themeOverride" Target="../theme/themeOverrid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2064650677789365"/>
          <c:y val="1.6216216216216231E-2"/>
          <c:w val="0.77893639207507837"/>
          <c:h val="0.79099099099099102"/>
        </c:manualLayout>
      </c:layout>
      <c:barChart>
        <c:barDir val="bar"/>
        <c:grouping val="stacked"/>
        <c:varyColors val="0"/>
        <c:ser>
          <c:idx val="0"/>
          <c:order val="0"/>
          <c:tx>
            <c:strRef>
              <c:f>Таб!$AN$254</c:f>
              <c:strCache>
                <c:ptCount val="1"/>
                <c:pt idx="0">
                  <c:v>Безусловно положительно / Скорее положительно</c:v>
                </c:pt>
              </c:strCache>
            </c:strRef>
          </c:tx>
          <c:spPr>
            <a:gradFill rotWithShape="1">
              <a:gsLst>
                <a:gs pos="0">
                  <a:srgbClr val="004A84">
                    <a:shade val="51000"/>
                    <a:satMod val="130000"/>
                  </a:srgbClr>
                </a:gs>
                <a:gs pos="80000">
                  <a:srgbClr val="004A84">
                    <a:shade val="93000"/>
                    <a:satMod val="130000"/>
                  </a:srgbClr>
                </a:gs>
                <a:gs pos="100000">
                  <a:srgbClr val="004A84">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w="25400">
                <a:noFill/>
              </a:ln>
            </c:spPr>
            <c:dLblPos val="ctr"/>
            <c:showLegendKey val="0"/>
            <c:showVal val="1"/>
            <c:showCatName val="0"/>
            <c:showSerName val="0"/>
            <c:showPercent val="0"/>
            <c:showBubbleSize val="0"/>
            <c:showLeaderLines val="0"/>
          </c:dLbls>
          <c:cat>
            <c:numRef>
              <c:f>Таб!$AM$255:$AM$262</c:f>
              <c:numCache>
                <c:formatCode>General</c:formatCode>
                <c:ptCount val="8"/>
                <c:pt idx="0">
                  <c:v>2012</c:v>
                </c:pt>
                <c:pt idx="1">
                  <c:v>2013</c:v>
                </c:pt>
                <c:pt idx="3">
                  <c:v>2012</c:v>
                </c:pt>
                <c:pt idx="4">
                  <c:v>2013</c:v>
                </c:pt>
                <c:pt idx="6">
                  <c:v>2012</c:v>
                </c:pt>
                <c:pt idx="7">
                  <c:v>2013</c:v>
                </c:pt>
              </c:numCache>
            </c:numRef>
          </c:cat>
          <c:val>
            <c:numRef>
              <c:f>Таб!$AN$255:$AN$262</c:f>
              <c:numCache>
                <c:formatCode>0%</c:formatCode>
                <c:ptCount val="8"/>
                <c:pt idx="0">
                  <c:v>0.79923879408548371</c:v>
                </c:pt>
                <c:pt idx="1">
                  <c:v>0.72657004830917915</c:v>
                </c:pt>
                <c:pt idx="3">
                  <c:v>0.71844596618776868</c:v>
                </c:pt>
                <c:pt idx="4">
                  <c:v>0.67349058143081064</c:v>
                </c:pt>
                <c:pt idx="6">
                  <c:v>0.60065175057909437</c:v>
                </c:pt>
                <c:pt idx="7">
                  <c:v>0.65016053000889296</c:v>
                </c:pt>
              </c:numCache>
            </c:numRef>
          </c:val>
        </c:ser>
        <c:ser>
          <c:idx val="1"/>
          <c:order val="1"/>
          <c:tx>
            <c:strRef>
              <c:f>Таб!$AO$254</c:f>
              <c:strCache>
                <c:ptCount val="1"/>
                <c:pt idx="0">
                  <c:v>Безразлично</c:v>
                </c:pt>
              </c:strCache>
            </c:strRef>
          </c:tx>
          <c:spPr>
            <a:gradFill rotWithShape="1">
              <a:gsLst>
                <a:gs pos="0">
                  <a:srgbClr val="F8C01B">
                    <a:shade val="51000"/>
                    <a:satMod val="130000"/>
                  </a:srgbClr>
                </a:gs>
                <a:gs pos="80000">
                  <a:srgbClr val="F8C01B">
                    <a:shade val="93000"/>
                    <a:satMod val="130000"/>
                  </a:srgbClr>
                </a:gs>
                <a:gs pos="100000">
                  <a:srgbClr val="F8C01B">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w="25400">
                <a:noFill/>
              </a:ln>
            </c:spPr>
            <c:showLegendKey val="0"/>
            <c:showVal val="1"/>
            <c:showCatName val="0"/>
            <c:showSerName val="0"/>
            <c:showPercent val="0"/>
            <c:showBubbleSize val="0"/>
            <c:showLeaderLines val="0"/>
          </c:dLbls>
          <c:cat>
            <c:numRef>
              <c:f>Таб!$AM$255:$AM$262</c:f>
              <c:numCache>
                <c:formatCode>General</c:formatCode>
                <c:ptCount val="8"/>
                <c:pt idx="0">
                  <c:v>2012</c:v>
                </c:pt>
                <c:pt idx="1">
                  <c:v>2013</c:v>
                </c:pt>
                <c:pt idx="3">
                  <c:v>2012</c:v>
                </c:pt>
                <c:pt idx="4">
                  <c:v>2013</c:v>
                </c:pt>
                <c:pt idx="6">
                  <c:v>2012</c:v>
                </c:pt>
                <c:pt idx="7">
                  <c:v>2013</c:v>
                </c:pt>
              </c:numCache>
            </c:numRef>
          </c:cat>
          <c:val>
            <c:numRef>
              <c:f>Таб!$AO$255:$AO$262</c:f>
              <c:numCache>
                <c:formatCode>0%</c:formatCode>
                <c:ptCount val="8"/>
                <c:pt idx="0">
                  <c:v>9.8632438456484631E-2</c:v>
                </c:pt>
                <c:pt idx="1">
                  <c:v>0.14782608695652186</c:v>
                </c:pt>
                <c:pt idx="3">
                  <c:v>0.17445426700177941</c:v>
                </c:pt>
                <c:pt idx="4">
                  <c:v>0.24281174564472516</c:v>
                </c:pt>
                <c:pt idx="6">
                  <c:v>0.28496031028548563</c:v>
                </c:pt>
                <c:pt idx="7">
                  <c:v>0.2264043418027066</c:v>
                </c:pt>
              </c:numCache>
            </c:numRef>
          </c:val>
        </c:ser>
        <c:ser>
          <c:idx val="2"/>
          <c:order val="2"/>
          <c:tx>
            <c:strRef>
              <c:f>Таб!$AP$254</c:f>
              <c:strCache>
                <c:ptCount val="1"/>
                <c:pt idx="0">
                  <c:v>Скорее отрицательно / Безусловно отрицательно</c:v>
                </c:pt>
              </c:strCache>
            </c:strRef>
          </c:tx>
          <c:spPr>
            <a:gradFill rotWithShape="1">
              <a:gsLst>
                <a:gs pos="0">
                  <a:srgbClr val="0092D2">
                    <a:shade val="51000"/>
                    <a:satMod val="130000"/>
                  </a:srgbClr>
                </a:gs>
                <a:gs pos="80000">
                  <a:srgbClr val="0092D2">
                    <a:shade val="93000"/>
                    <a:satMod val="130000"/>
                  </a:srgbClr>
                </a:gs>
                <a:gs pos="100000">
                  <a:srgbClr val="0092D2">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dLbl>
              <c:idx val="7"/>
              <c:layout>
                <c:manualLayout>
                  <c:x val="5.7090948690858498E-3"/>
                  <c:y val="-2.6386409034866122E-3"/>
                </c:manualLayout>
              </c:layout>
              <c:showLegendKey val="0"/>
              <c:showVal val="1"/>
              <c:showCatName val="0"/>
              <c:showSerName val="0"/>
              <c:showPercent val="0"/>
              <c:showBubbleSize val="0"/>
            </c:dLbl>
            <c:spPr>
              <a:noFill/>
              <a:ln w="25400">
                <a:noFill/>
              </a:ln>
            </c:spPr>
            <c:showLegendKey val="0"/>
            <c:showVal val="1"/>
            <c:showCatName val="0"/>
            <c:showSerName val="0"/>
            <c:showPercent val="0"/>
            <c:showBubbleSize val="0"/>
            <c:showLeaderLines val="0"/>
          </c:dLbls>
          <c:cat>
            <c:numRef>
              <c:f>Таб!$AM$255:$AM$262</c:f>
              <c:numCache>
                <c:formatCode>General</c:formatCode>
                <c:ptCount val="8"/>
                <c:pt idx="0">
                  <c:v>2012</c:v>
                </c:pt>
                <c:pt idx="1">
                  <c:v>2013</c:v>
                </c:pt>
                <c:pt idx="3">
                  <c:v>2012</c:v>
                </c:pt>
                <c:pt idx="4">
                  <c:v>2013</c:v>
                </c:pt>
                <c:pt idx="6">
                  <c:v>2012</c:v>
                </c:pt>
                <c:pt idx="7">
                  <c:v>2013</c:v>
                </c:pt>
              </c:numCache>
            </c:numRef>
          </c:cat>
          <c:val>
            <c:numRef>
              <c:f>Таб!$AP$255:$AP$262</c:f>
              <c:numCache>
                <c:formatCode>0%</c:formatCode>
                <c:ptCount val="8"/>
                <c:pt idx="0">
                  <c:v>4.2395647853771458E-2</c:v>
                </c:pt>
                <c:pt idx="1">
                  <c:v>5.7004830917874436E-2</c:v>
                </c:pt>
                <c:pt idx="3">
                  <c:v>4.5351897392827023E-2</c:v>
                </c:pt>
                <c:pt idx="4">
                  <c:v>4.9488142938043996E-2</c:v>
                </c:pt>
                <c:pt idx="6">
                  <c:v>5.8212180140955846E-2</c:v>
                </c:pt>
                <c:pt idx="7">
                  <c:v>3.2623085693648995E-2</c:v>
                </c:pt>
              </c:numCache>
            </c:numRef>
          </c:val>
        </c:ser>
        <c:ser>
          <c:idx val="3"/>
          <c:order val="3"/>
          <c:tx>
            <c:strRef>
              <c:f>Таб!$AQ$254</c:f>
              <c:strCache>
                <c:ptCount val="1"/>
                <c:pt idx="0">
                  <c:v>Затрудняюсь ответить</c:v>
                </c:pt>
              </c:strCache>
            </c:strRef>
          </c:tx>
          <c:spPr>
            <a:gradFill rotWithShape="1">
              <a:gsLst>
                <a:gs pos="0">
                  <a:srgbClr val="FFF10B">
                    <a:shade val="51000"/>
                    <a:satMod val="130000"/>
                  </a:srgbClr>
                </a:gs>
                <a:gs pos="80000">
                  <a:srgbClr val="FFF10B">
                    <a:shade val="93000"/>
                    <a:satMod val="130000"/>
                  </a:srgbClr>
                </a:gs>
                <a:gs pos="100000">
                  <a:srgbClr val="FFF10B">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dLbl>
              <c:idx val="4"/>
              <c:layout>
                <c:manualLayout>
                  <c:x val="7.1363685863573166E-3"/>
                  <c:y val="0"/>
                </c:manualLayout>
              </c:layout>
              <c:showLegendKey val="0"/>
              <c:showVal val="1"/>
              <c:showCatName val="0"/>
              <c:showSerName val="0"/>
              <c:showPercent val="0"/>
              <c:showBubbleSize val="0"/>
            </c:dLbl>
            <c:spPr>
              <a:noFill/>
              <a:ln w="25400">
                <a:noFill/>
              </a:ln>
            </c:spPr>
            <c:txPr>
              <a:bodyPr/>
              <a:lstStyle/>
              <a:p>
                <a:pPr>
                  <a:defRPr>
                    <a:solidFill>
                      <a:schemeClr val="tx1"/>
                    </a:solidFill>
                  </a:defRPr>
                </a:pPr>
                <a:endParaRPr lang="ru-RU"/>
              </a:p>
            </c:txPr>
            <c:showLegendKey val="0"/>
            <c:showVal val="1"/>
            <c:showCatName val="0"/>
            <c:showSerName val="0"/>
            <c:showPercent val="0"/>
            <c:showBubbleSize val="0"/>
            <c:showLeaderLines val="0"/>
          </c:dLbls>
          <c:cat>
            <c:numRef>
              <c:f>Таб!$AM$255:$AM$262</c:f>
              <c:numCache>
                <c:formatCode>General</c:formatCode>
                <c:ptCount val="8"/>
                <c:pt idx="0">
                  <c:v>2012</c:v>
                </c:pt>
                <c:pt idx="1">
                  <c:v>2013</c:v>
                </c:pt>
                <c:pt idx="3">
                  <c:v>2012</c:v>
                </c:pt>
                <c:pt idx="4">
                  <c:v>2013</c:v>
                </c:pt>
                <c:pt idx="6">
                  <c:v>2012</c:v>
                </c:pt>
                <c:pt idx="7">
                  <c:v>2013</c:v>
                </c:pt>
              </c:numCache>
            </c:numRef>
          </c:cat>
          <c:val>
            <c:numRef>
              <c:f>Таб!$AQ$255:$AQ$262</c:f>
              <c:numCache>
                <c:formatCode>0%</c:formatCode>
                <c:ptCount val="8"/>
                <c:pt idx="0">
                  <c:v>5.9733119604265181E-2</c:v>
                </c:pt>
                <c:pt idx="1">
                  <c:v>6.8599033816425209E-2</c:v>
                </c:pt>
                <c:pt idx="3">
                  <c:v>6.1747869417633126E-2</c:v>
                </c:pt>
                <c:pt idx="4">
                  <c:v>3.4209529986414175E-2</c:v>
                </c:pt>
                <c:pt idx="6">
                  <c:v>5.6175758994463441E-2</c:v>
                </c:pt>
                <c:pt idx="7">
                  <c:v>9.0812042494749209E-2</c:v>
                </c:pt>
              </c:numCache>
            </c:numRef>
          </c:val>
        </c:ser>
        <c:dLbls>
          <c:showLegendKey val="0"/>
          <c:showVal val="0"/>
          <c:showCatName val="0"/>
          <c:showSerName val="0"/>
          <c:showPercent val="0"/>
          <c:showBubbleSize val="0"/>
        </c:dLbls>
        <c:gapWidth val="10"/>
        <c:overlap val="100"/>
        <c:axId val="98146176"/>
        <c:axId val="98147712"/>
      </c:barChart>
      <c:catAx>
        <c:axId val="98146176"/>
        <c:scaling>
          <c:orientation val="maxMin"/>
        </c:scaling>
        <c:delete val="0"/>
        <c:axPos val="l"/>
        <c:numFmt formatCode="General" sourceLinked="1"/>
        <c:majorTickMark val="out"/>
        <c:minorTickMark val="none"/>
        <c:tickLblPos val="nextTo"/>
        <c:spPr>
          <a:ln w="3175">
            <a:solidFill>
              <a:srgbClr val="000000"/>
            </a:solidFill>
            <a:prstDash val="solid"/>
          </a:ln>
        </c:spPr>
        <c:txPr>
          <a:bodyPr rot="0" vert="horz"/>
          <a:lstStyle/>
          <a:p>
            <a:pPr>
              <a:defRPr/>
            </a:pPr>
            <a:endParaRPr lang="ru-RU"/>
          </a:p>
        </c:txPr>
        <c:crossAx val="98147712"/>
        <c:crosses val="autoZero"/>
        <c:auto val="1"/>
        <c:lblAlgn val="ctr"/>
        <c:lblOffset val="100"/>
        <c:tickLblSkip val="1"/>
        <c:tickMarkSkip val="1"/>
        <c:noMultiLvlLbl val="0"/>
      </c:catAx>
      <c:valAx>
        <c:axId val="98147712"/>
        <c:scaling>
          <c:orientation val="minMax"/>
          <c:max val="1"/>
        </c:scaling>
        <c:delete val="1"/>
        <c:axPos val="b"/>
        <c:numFmt formatCode="0%" sourceLinked="1"/>
        <c:majorTickMark val="out"/>
        <c:minorTickMark val="none"/>
        <c:tickLblPos val="none"/>
        <c:crossAx val="98146176"/>
        <c:crosses val="max"/>
        <c:crossBetween val="between"/>
      </c:valAx>
      <c:spPr>
        <a:noFill/>
        <a:ln w="25400">
          <a:noFill/>
        </a:ln>
      </c:spPr>
    </c:plotArea>
    <c:legend>
      <c:legendPos val="b"/>
      <c:legendEntry>
        <c:idx val="0"/>
        <c:txPr>
          <a:bodyPr/>
          <a:lstStyle/>
          <a:p>
            <a:pPr>
              <a:defRPr>
                <a:solidFill>
                  <a:schemeClr val="tx1"/>
                </a:solidFill>
              </a:defRPr>
            </a:pPr>
            <a:endParaRPr lang="ru-RU"/>
          </a:p>
        </c:txPr>
      </c:legendEntry>
      <c:legendEntry>
        <c:idx val="1"/>
        <c:txPr>
          <a:bodyPr/>
          <a:lstStyle/>
          <a:p>
            <a:pPr>
              <a:defRPr>
                <a:solidFill>
                  <a:schemeClr val="tx1"/>
                </a:solidFill>
              </a:defRPr>
            </a:pPr>
            <a:endParaRPr lang="ru-RU"/>
          </a:p>
        </c:txPr>
      </c:legendEntry>
      <c:legendEntry>
        <c:idx val="2"/>
        <c:txPr>
          <a:bodyPr/>
          <a:lstStyle/>
          <a:p>
            <a:pPr>
              <a:defRPr>
                <a:solidFill>
                  <a:schemeClr val="tx1"/>
                </a:solidFill>
              </a:defRPr>
            </a:pPr>
            <a:endParaRPr lang="ru-RU"/>
          </a:p>
        </c:txPr>
      </c:legendEntry>
      <c:legendEntry>
        <c:idx val="3"/>
        <c:txPr>
          <a:bodyPr/>
          <a:lstStyle/>
          <a:p>
            <a:pPr>
              <a:defRPr>
                <a:solidFill>
                  <a:schemeClr val="tx1"/>
                </a:solidFill>
              </a:defRPr>
            </a:pPr>
            <a:endParaRPr lang="ru-RU"/>
          </a:p>
        </c:txPr>
      </c:legendEntry>
      <c:layout>
        <c:manualLayout>
          <c:xMode val="edge"/>
          <c:yMode val="edge"/>
          <c:x val="6.1522419186652764E-2"/>
          <c:y val="0.81621621621621621"/>
          <c:w val="0.90406673618352462"/>
          <c:h val="0.18378373996009931"/>
        </c:manualLayout>
      </c:layout>
      <c:overlay val="0"/>
      <c:spPr>
        <a:solidFill>
          <a:srgbClr val="FFFFFF"/>
        </a:solidFill>
        <a:ln w="25400">
          <a:noFill/>
        </a:ln>
      </c:spPr>
    </c:legend>
    <c:plotVisOnly val="1"/>
    <c:dispBlanksAs val="gap"/>
    <c:showDLblsOverMax val="0"/>
  </c:chart>
  <c:spPr>
    <a:noFill/>
    <a:ln w="9525">
      <a:noFill/>
    </a:ln>
  </c:spPr>
  <c:txPr>
    <a:bodyPr/>
    <a:lstStyle/>
    <a:p>
      <a:pPr>
        <a:defRPr sz="1200" b="0" i="0" u="none" strike="noStrike" baseline="0">
          <a:solidFill>
            <a:schemeClr val="bg1"/>
          </a:solidFill>
          <a:latin typeface="Arial"/>
          <a:ea typeface="Arial"/>
          <a:cs typeface="Arial"/>
        </a:defRPr>
      </a:pPr>
      <a:endParaRPr lang="ru-RU"/>
    </a:p>
  </c:txPr>
  <c:externalData r:id="rId2">
    <c:autoUpdate val="0"/>
  </c:externalData>
  <c:userShapes r:id="rId3"/>
</c:chartSpace>
</file>

<file path=ppt/charts/chart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4598540145985411"/>
          <c:y val="1.6304347826086956E-2"/>
          <c:w val="0.83941605839416067"/>
          <c:h val="0.86956521739130477"/>
        </c:manualLayout>
      </c:layout>
      <c:barChart>
        <c:barDir val="bar"/>
        <c:grouping val="stacked"/>
        <c:varyColors val="0"/>
        <c:ser>
          <c:idx val="0"/>
          <c:order val="0"/>
          <c:tx>
            <c:strRef>
              <c:f>Таб!$AF$265</c:f>
              <c:strCache>
                <c:ptCount val="1"/>
                <c:pt idx="0">
                  <c:v>Безусловно да / Скорее да</c:v>
                </c:pt>
              </c:strCache>
            </c:strRef>
          </c:tx>
          <c:spPr>
            <a:gradFill rotWithShape="1">
              <a:gsLst>
                <a:gs pos="0">
                  <a:srgbClr val="004A84">
                    <a:shade val="51000"/>
                    <a:satMod val="130000"/>
                  </a:srgbClr>
                </a:gs>
                <a:gs pos="80000">
                  <a:srgbClr val="004A84">
                    <a:shade val="93000"/>
                    <a:satMod val="130000"/>
                  </a:srgbClr>
                </a:gs>
                <a:gs pos="100000">
                  <a:srgbClr val="004A84">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dLbl>
              <c:idx val="4"/>
              <c:layout/>
              <c:tx>
                <c:rich>
                  <a:bodyPr/>
                  <a:lstStyle/>
                  <a:p>
                    <a:r>
                      <a:rPr lang="en-US" smtClean="0"/>
                      <a:t>59</a:t>
                    </a:r>
                    <a:r>
                      <a:rPr lang="en-US"/>
                      <a:t>%</a:t>
                    </a:r>
                  </a:p>
                </c:rich>
              </c:tx>
              <c:dLblPos val="ctr"/>
              <c:showLegendKey val="0"/>
              <c:showVal val="1"/>
              <c:showCatName val="0"/>
              <c:showSerName val="0"/>
              <c:showPercent val="0"/>
              <c:showBubbleSize val="0"/>
            </c:dLbl>
            <c:spPr>
              <a:noFill/>
              <a:ln w="25400">
                <a:noFill/>
              </a:ln>
            </c:spPr>
            <c:txPr>
              <a:bodyPr/>
              <a:lstStyle/>
              <a:p>
                <a:pPr>
                  <a:defRPr sz="1400" b="0" i="0" u="none" strike="noStrike" baseline="0">
                    <a:solidFill>
                      <a:srgbClr val="FFFFFF"/>
                    </a:solidFill>
                    <a:latin typeface="Arial"/>
                    <a:ea typeface="Arial"/>
                    <a:cs typeface="Arial"/>
                  </a:defRPr>
                </a:pPr>
                <a:endParaRPr lang="ru-RU"/>
              </a:p>
            </c:txPr>
            <c:dLblPos val="ctr"/>
            <c:showLegendKey val="0"/>
            <c:showVal val="1"/>
            <c:showCatName val="0"/>
            <c:showSerName val="0"/>
            <c:showPercent val="0"/>
            <c:showBubbleSize val="0"/>
            <c:showLeaderLines val="0"/>
          </c:dLbls>
          <c:cat>
            <c:strRef>
              <c:f>Таб!$AE$266:$AE$274</c:f>
              <c:strCache>
                <c:ptCount val="9"/>
                <c:pt idx="0">
                  <c:v>Узбекистан</c:v>
                </c:pt>
                <c:pt idx="1">
                  <c:v>Таджикистан</c:v>
                </c:pt>
                <c:pt idx="2">
                  <c:v>Кыргызстан</c:v>
                </c:pt>
                <c:pt idx="3">
                  <c:v>Армения</c:v>
                </c:pt>
                <c:pt idx="4">
                  <c:v>Грузия</c:v>
                </c:pt>
                <c:pt idx="5">
                  <c:v>Молдова</c:v>
                </c:pt>
                <c:pt idx="6">
                  <c:v>Украина</c:v>
                </c:pt>
                <c:pt idx="7">
                  <c:v>Туркменистан</c:v>
                </c:pt>
                <c:pt idx="8">
                  <c:v>Азербайджан</c:v>
                </c:pt>
              </c:strCache>
            </c:strRef>
          </c:cat>
          <c:val>
            <c:numRef>
              <c:f>Таб!$AF$266:$AF$274</c:f>
              <c:numCache>
                <c:formatCode>0%</c:formatCode>
                <c:ptCount val="9"/>
                <c:pt idx="0">
                  <c:v>0.77289203672162965</c:v>
                </c:pt>
                <c:pt idx="1">
                  <c:v>0.74540174249758062</c:v>
                </c:pt>
                <c:pt idx="2">
                  <c:v>0.71700000000000053</c:v>
                </c:pt>
                <c:pt idx="3">
                  <c:v>0.67078149787894503</c:v>
                </c:pt>
                <c:pt idx="4">
                  <c:v>0.58666666666666656</c:v>
                </c:pt>
                <c:pt idx="5">
                  <c:v>0.53697167630348652</c:v>
                </c:pt>
                <c:pt idx="6">
                  <c:v>0.5048216007714561</c:v>
                </c:pt>
                <c:pt idx="7">
                  <c:v>0.504</c:v>
                </c:pt>
                <c:pt idx="8">
                  <c:v>0.36950684296755787</c:v>
                </c:pt>
              </c:numCache>
            </c:numRef>
          </c:val>
        </c:ser>
        <c:ser>
          <c:idx val="1"/>
          <c:order val="1"/>
          <c:tx>
            <c:strRef>
              <c:f>Таб!$AG$265</c:f>
              <c:strCache>
                <c:ptCount val="1"/>
                <c:pt idx="0">
                  <c:v>Мне безразлично</c:v>
                </c:pt>
              </c:strCache>
            </c:strRef>
          </c:tx>
          <c:spPr>
            <a:gradFill rotWithShape="1">
              <a:gsLst>
                <a:gs pos="0">
                  <a:srgbClr val="F8C01B">
                    <a:shade val="51000"/>
                    <a:satMod val="130000"/>
                  </a:srgbClr>
                </a:gs>
                <a:gs pos="80000">
                  <a:srgbClr val="F8C01B">
                    <a:shade val="93000"/>
                    <a:satMod val="130000"/>
                  </a:srgbClr>
                </a:gs>
                <a:gs pos="100000">
                  <a:srgbClr val="F8C01B">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w="25400">
                <a:noFill/>
              </a:ln>
            </c:spPr>
            <c:txPr>
              <a:bodyPr/>
              <a:lstStyle/>
              <a:p>
                <a:pPr>
                  <a:defRPr sz="1400" b="0" i="0" u="none" strike="noStrike" baseline="0">
                    <a:solidFill>
                      <a:srgbClr val="005294"/>
                    </a:solidFill>
                    <a:latin typeface="Arial"/>
                    <a:ea typeface="Arial"/>
                    <a:cs typeface="Arial"/>
                  </a:defRPr>
                </a:pPr>
                <a:endParaRPr lang="ru-RU"/>
              </a:p>
            </c:txPr>
            <c:showLegendKey val="0"/>
            <c:showVal val="1"/>
            <c:showCatName val="0"/>
            <c:showSerName val="0"/>
            <c:showPercent val="0"/>
            <c:showBubbleSize val="0"/>
            <c:showLeaderLines val="0"/>
          </c:dLbls>
          <c:cat>
            <c:strRef>
              <c:f>Таб!$AE$266:$AE$274</c:f>
              <c:strCache>
                <c:ptCount val="9"/>
                <c:pt idx="0">
                  <c:v>Узбекистан</c:v>
                </c:pt>
                <c:pt idx="1">
                  <c:v>Таджикистан</c:v>
                </c:pt>
                <c:pt idx="2">
                  <c:v>Кыргызстан</c:v>
                </c:pt>
                <c:pt idx="3">
                  <c:v>Армения</c:v>
                </c:pt>
                <c:pt idx="4">
                  <c:v>Грузия</c:v>
                </c:pt>
                <c:pt idx="5">
                  <c:v>Молдова</c:v>
                </c:pt>
                <c:pt idx="6">
                  <c:v>Украина</c:v>
                </c:pt>
                <c:pt idx="7">
                  <c:v>Туркменистан</c:v>
                </c:pt>
                <c:pt idx="8">
                  <c:v>Азербайджан</c:v>
                </c:pt>
              </c:strCache>
            </c:strRef>
          </c:cat>
          <c:val>
            <c:numRef>
              <c:f>Таб!$AG$266:$AG$274</c:f>
              <c:numCache>
                <c:formatCode>0%</c:formatCode>
                <c:ptCount val="9"/>
                <c:pt idx="0">
                  <c:v>6.8232029822156523E-2</c:v>
                </c:pt>
                <c:pt idx="1">
                  <c:v>0.13649564375605044</c:v>
                </c:pt>
                <c:pt idx="2">
                  <c:v>0.115</c:v>
                </c:pt>
                <c:pt idx="3">
                  <c:v>0.18620338777920112</c:v>
                </c:pt>
                <c:pt idx="4">
                  <c:v>8.7619047619047624E-2</c:v>
                </c:pt>
                <c:pt idx="5">
                  <c:v>0.11385974267572384</c:v>
                </c:pt>
                <c:pt idx="6">
                  <c:v>0.12487945998071359</c:v>
                </c:pt>
                <c:pt idx="7">
                  <c:v>0.13100000000000001</c:v>
                </c:pt>
                <c:pt idx="8">
                  <c:v>5.8935081552108533E-2</c:v>
                </c:pt>
              </c:numCache>
            </c:numRef>
          </c:val>
        </c:ser>
        <c:ser>
          <c:idx val="2"/>
          <c:order val="2"/>
          <c:tx>
            <c:strRef>
              <c:f>Таб!$AH$265</c:f>
              <c:strCache>
                <c:ptCount val="1"/>
                <c:pt idx="0">
                  <c:v>Скорее нет / Безусловно нет</c:v>
                </c:pt>
              </c:strCache>
            </c:strRef>
          </c:tx>
          <c:spPr>
            <a:gradFill rotWithShape="1">
              <a:gsLst>
                <a:gs pos="0">
                  <a:srgbClr val="0092D2">
                    <a:shade val="51000"/>
                    <a:satMod val="130000"/>
                  </a:srgbClr>
                </a:gs>
                <a:gs pos="80000">
                  <a:srgbClr val="0092D2">
                    <a:shade val="93000"/>
                    <a:satMod val="130000"/>
                  </a:srgbClr>
                </a:gs>
                <a:gs pos="100000">
                  <a:srgbClr val="0092D2">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w="25400">
                <a:noFill/>
              </a:ln>
            </c:spPr>
            <c:txPr>
              <a:bodyPr/>
              <a:lstStyle/>
              <a:p>
                <a:pPr>
                  <a:defRPr sz="1400" b="0" i="0" u="none" strike="noStrike" baseline="0">
                    <a:solidFill>
                      <a:srgbClr val="FFFFFF"/>
                    </a:solidFill>
                    <a:latin typeface="Arial"/>
                    <a:ea typeface="Arial"/>
                    <a:cs typeface="Arial"/>
                  </a:defRPr>
                </a:pPr>
                <a:endParaRPr lang="ru-RU"/>
              </a:p>
            </c:txPr>
            <c:showLegendKey val="0"/>
            <c:showVal val="1"/>
            <c:showCatName val="0"/>
            <c:showSerName val="0"/>
            <c:showPercent val="0"/>
            <c:showBubbleSize val="0"/>
            <c:showLeaderLines val="0"/>
          </c:dLbls>
          <c:cat>
            <c:strRef>
              <c:f>Таб!$AE$266:$AE$274</c:f>
              <c:strCache>
                <c:ptCount val="9"/>
                <c:pt idx="0">
                  <c:v>Узбекистан</c:v>
                </c:pt>
                <c:pt idx="1">
                  <c:v>Таджикистан</c:v>
                </c:pt>
                <c:pt idx="2">
                  <c:v>Кыргызстан</c:v>
                </c:pt>
                <c:pt idx="3">
                  <c:v>Армения</c:v>
                </c:pt>
                <c:pt idx="4">
                  <c:v>Грузия</c:v>
                </c:pt>
                <c:pt idx="5">
                  <c:v>Молдова</c:v>
                </c:pt>
                <c:pt idx="6">
                  <c:v>Украина</c:v>
                </c:pt>
                <c:pt idx="7">
                  <c:v>Туркменистан</c:v>
                </c:pt>
                <c:pt idx="8">
                  <c:v>Азербайджан</c:v>
                </c:pt>
              </c:strCache>
            </c:strRef>
          </c:cat>
          <c:val>
            <c:numRef>
              <c:f>Таб!$AH$266:$AH$274</c:f>
              <c:numCache>
                <c:formatCode>0%</c:formatCode>
                <c:ptCount val="9"/>
                <c:pt idx="0">
                  <c:v>5.1199272104811774E-2</c:v>
                </c:pt>
                <c:pt idx="1">
                  <c:v>2.8073572120038744E-2</c:v>
                </c:pt>
                <c:pt idx="2">
                  <c:v>0.13600000000000001</c:v>
                </c:pt>
                <c:pt idx="3">
                  <c:v>4.5154439611559585E-2</c:v>
                </c:pt>
                <c:pt idx="4">
                  <c:v>0.16285714285714301</c:v>
                </c:pt>
                <c:pt idx="5">
                  <c:v>0.23815293604193741</c:v>
                </c:pt>
                <c:pt idx="6">
                  <c:v>0.27917068466730977</c:v>
                </c:pt>
                <c:pt idx="7">
                  <c:v>9.1000000000000025E-2</c:v>
                </c:pt>
                <c:pt idx="8">
                  <c:v>0.53100613641818095</c:v>
                </c:pt>
              </c:numCache>
            </c:numRef>
          </c:val>
        </c:ser>
        <c:ser>
          <c:idx val="3"/>
          <c:order val="3"/>
          <c:tx>
            <c:strRef>
              <c:f>Таб!$AI$265</c:f>
              <c:strCache>
                <c:ptCount val="1"/>
                <c:pt idx="0">
                  <c:v>Затрудняюсь ответить</c:v>
                </c:pt>
              </c:strCache>
            </c:strRef>
          </c:tx>
          <c:spPr>
            <a:gradFill rotWithShape="1">
              <a:gsLst>
                <a:gs pos="0">
                  <a:srgbClr val="FFF10B">
                    <a:shade val="51000"/>
                    <a:satMod val="130000"/>
                  </a:srgbClr>
                </a:gs>
                <a:gs pos="80000">
                  <a:srgbClr val="FFF10B">
                    <a:shade val="93000"/>
                    <a:satMod val="130000"/>
                  </a:srgbClr>
                </a:gs>
                <a:gs pos="100000">
                  <a:srgbClr val="FFF10B">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w="25400">
                <a:noFill/>
              </a:ln>
            </c:spPr>
            <c:txPr>
              <a:bodyPr/>
              <a:lstStyle/>
              <a:p>
                <a:pPr>
                  <a:defRPr sz="1400" b="0" i="0" u="none" strike="noStrike" baseline="0">
                    <a:solidFill>
                      <a:srgbClr val="005294"/>
                    </a:solidFill>
                    <a:latin typeface="Arial"/>
                    <a:ea typeface="Arial"/>
                    <a:cs typeface="Arial"/>
                  </a:defRPr>
                </a:pPr>
                <a:endParaRPr lang="ru-RU"/>
              </a:p>
            </c:txPr>
            <c:showLegendKey val="0"/>
            <c:showVal val="1"/>
            <c:showCatName val="0"/>
            <c:showSerName val="0"/>
            <c:showPercent val="0"/>
            <c:showBubbleSize val="0"/>
            <c:showLeaderLines val="0"/>
          </c:dLbls>
          <c:cat>
            <c:strRef>
              <c:f>Таб!$AE$266:$AE$274</c:f>
              <c:strCache>
                <c:ptCount val="9"/>
                <c:pt idx="0">
                  <c:v>Узбекистан</c:v>
                </c:pt>
                <c:pt idx="1">
                  <c:v>Таджикистан</c:v>
                </c:pt>
                <c:pt idx="2">
                  <c:v>Кыргызстан</c:v>
                </c:pt>
                <c:pt idx="3">
                  <c:v>Армения</c:v>
                </c:pt>
                <c:pt idx="4">
                  <c:v>Грузия</c:v>
                </c:pt>
                <c:pt idx="5">
                  <c:v>Молдова</c:v>
                </c:pt>
                <c:pt idx="6">
                  <c:v>Украина</c:v>
                </c:pt>
                <c:pt idx="7">
                  <c:v>Туркменистан</c:v>
                </c:pt>
                <c:pt idx="8">
                  <c:v>Азербайджан</c:v>
                </c:pt>
              </c:strCache>
            </c:strRef>
          </c:cat>
          <c:val>
            <c:numRef>
              <c:f>Таб!$AI$266:$AI$274</c:f>
              <c:numCache>
                <c:formatCode>0%</c:formatCode>
                <c:ptCount val="9"/>
                <c:pt idx="0">
                  <c:v>0.1076766613514057</c:v>
                </c:pt>
                <c:pt idx="1">
                  <c:v>9.0029041626331074E-2</c:v>
                </c:pt>
                <c:pt idx="2">
                  <c:v>3.2000000000000028E-2</c:v>
                </c:pt>
                <c:pt idx="3">
                  <c:v>9.7860674730298997E-2</c:v>
                </c:pt>
                <c:pt idx="4">
                  <c:v>0.16285714285714301</c:v>
                </c:pt>
                <c:pt idx="5">
                  <c:v>0.11101564497886032</c:v>
                </c:pt>
                <c:pt idx="6">
                  <c:v>9.1128254580520734E-2</c:v>
                </c:pt>
                <c:pt idx="7">
                  <c:v>0.27400000000000002</c:v>
                </c:pt>
                <c:pt idx="8">
                  <c:v>4.0551939062150689E-2</c:v>
                </c:pt>
              </c:numCache>
            </c:numRef>
          </c:val>
        </c:ser>
        <c:dLbls>
          <c:showLegendKey val="0"/>
          <c:showVal val="0"/>
          <c:showCatName val="0"/>
          <c:showSerName val="0"/>
          <c:showPercent val="0"/>
          <c:showBubbleSize val="0"/>
        </c:dLbls>
        <c:gapWidth val="10"/>
        <c:overlap val="100"/>
        <c:axId val="101017088"/>
        <c:axId val="101018624"/>
      </c:barChart>
      <c:catAx>
        <c:axId val="101017088"/>
        <c:scaling>
          <c:orientation val="maxMin"/>
        </c:scaling>
        <c:delete val="0"/>
        <c:axPos val="l"/>
        <c:numFmt formatCode="General" sourceLinked="1"/>
        <c:majorTickMark val="out"/>
        <c:minorTickMark val="none"/>
        <c:tickLblPos val="nextTo"/>
        <c:spPr>
          <a:ln w="3175">
            <a:solidFill>
              <a:srgbClr val="000000"/>
            </a:solidFill>
            <a:prstDash val="solid"/>
          </a:ln>
        </c:spPr>
        <c:txPr>
          <a:bodyPr rot="0" vert="horz"/>
          <a:lstStyle/>
          <a:p>
            <a:pPr>
              <a:defRPr sz="1400" b="0" i="0" u="none" strike="noStrike" baseline="0">
                <a:solidFill>
                  <a:srgbClr val="005294"/>
                </a:solidFill>
                <a:latin typeface="Arial"/>
                <a:ea typeface="Arial"/>
                <a:cs typeface="Arial"/>
              </a:defRPr>
            </a:pPr>
            <a:endParaRPr lang="ru-RU"/>
          </a:p>
        </c:txPr>
        <c:crossAx val="101018624"/>
        <c:crosses val="autoZero"/>
        <c:auto val="1"/>
        <c:lblAlgn val="ctr"/>
        <c:lblOffset val="100"/>
        <c:tickLblSkip val="1"/>
        <c:tickMarkSkip val="1"/>
        <c:noMultiLvlLbl val="0"/>
      </c:catAx>
      <c:valAx>
        <c:axId val="101018624"/>
        <c:scaling>
          <c:orientation val="minMax"/>
          <c:max val="1"/>
        </c:scaling>
        <c:delete val="1"/>
        <c:axPos val="b"/>
        <c:numFmt formatCode="0%" sourceLinked="1"/>
        <c:majorTickMark val="out"/>
        <c:minorTickMark val="none"/>
        <c:tickLblPos val="none"/>
        <c:crossAx val="101017088"/>
        <c:crosses val="max"/>
        <c:crossBetween val="between"/>
      </c:valAx>
      <c:spPr>
        <a:noFill/>
        <a:ln w="25400">
          <a:noFill/>
        </a:ln>
      </c:spPr>
    </c:plotArea>
    <c:legend>
      <c:legendPos val="b"/>
      <c:layout>
        <c:manualLayout>
          <c:xMode val="edge"/>
          <c:yMode val="edge"/>
          <c:x val="2.3983315954118872E-2"/>
          <c:y val="0.89855072463768071"/>
          <c:w val="0.95099061522419293"/>
          <c:h val="0.10326086956521748"/>
        </c:manualLayout>
      </c:layout>
      <c:overlay val="0"/>
      <c:spPr>
        <a:solidFill>
          <a:srgbClr val="FFFFFF"/>
        </a:solidFill>
        <a:ln w="25400">
          <a:noFill/>
        </a:ln>
      </c:spPr>
      <c:txPr>
        <a:bodyPr/>
        <a:lstStyle/>
        <a:p>
          <a:pPr>
            <a:defRPr sz="1400" b="0" i="0" u="none" strike="noStrike" baseline="0">
              <a:solidFill>
                <a:srgbClr val="005294"/>
              </a:solidFill>
              <a:latin typeface="Arial"/>
              <a:ea typeface="Arial"/>
              <a:cs typeface="Arial"/>
            </a:defRPr>
          </a:pPr>
          <a:endParaRPr lang="ru-RU"/>
        </a:p>
      </c:txPr>
    </c:legend>
    <c:plotVisOnly val="1"/>
    <c:dispBlanksAs val="gap"/>
    <c:showDLblsOverMax val="0"/>
  </c:chart>
  <c:spPr>
    <a:noFill/>
    <a:ln w="9525">
      <a:noFill/>
    </a:ln>
  </c:spPr>
  <c:txPr>
    <a:bodyPr/>
    <a:lstStyle/>
    <a:p>
      <a:pPr>
        <a:defRPr sz="1000" b="0" i="0" u="none" strike="noStrike" baseline="0">
          <a:solidFill>
            <a:srgbClr val="000000"/>
          </a:solidFill>
          <a:latin typeface="Arial"/>
          <a:ea typeface="Arial"/>
          <a:cs typeface="Arial"/>
        </a:defRPr>
      </a:pPr>
      <a:endParaRPr lang="ru-RU"/>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col"/>
        <c:grouping val="clustered"/>
        <c:varyColors val="0"/>
        <c:ser>
          <c:idx val="0"/>
          <c:order val="0"/>
          <c:tx>
            <c:strRef>
              <c:f>'рисунок 3.19'!$B$1</c:f>
              <c:strCache>
                <c:ptCount val="1"/>
                <c:pt idx="0">
                  <c:v>2002</c:v>
                </c:pt>
              </c:strCache>
            </c:strRef>
          </c:tx>
          <c:spPr>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cat>
            <c:strRef>
              <c:f>'рисунок 3.19'!$A$2:$A$13</c:f>
              <c:strCache>
                <c:ptCount val="12"/>
                <c:pt idx="0">
                  <c:v>Россия</c:v>
                </c:pt>
                <c:pt idx="1">
                  <c:v>Беларусь</c:v>
                </c:pt>
                <c:pt idx="2">
                  <c:v>Казахстан</c:v>
                </c:pt>
                <c:pt idx="3">
                  <c:v>Украина</c:v>
                </c:pt>
                <c:pt idx="4">
                  <c:v>Молдова</c:v>
                </c:pt>
                <c:pt idx="5">
                  <c:v>Узбекистан</c:v>
                </c:pt>
                <c:pt idx="6">
                  <c:v>Таджикистан</c:v>
                </c:pt>
                <c:pt idx="7">
                  <c:v>Азербайджан</c:v>
                </c:pt>
                <c:pt idx="8">
                  <c:v>Грузия</c:v>
                </c:pt>
                <c:pt idx="9">
                  <c:v>Туркменистан</c:v>
                </c:pt>
                <c:pt idx="10">
                  <c:v>Армения</c:v>
                </c:pt>
                <c:pt idx="11">
                  <c:v>Кыргызстан</c:v>
                </c:pt>
              </c:strCache>
            </c:strRef>
          </c:cat>
          <c:val>
            <c:numRef>
              <c:f>'рисунок 3.19'!$B$2:$B$13</c:f>
              <c:numCache>
                <c:formatCode>General</c:formatCode>
                <c:ptCount val="12"/>
                <c:pt idx="0">
                  <c:v>-0.8664246862846392</c:v>
                </c:pt>
                <c:pt idx="1">
                  <c:v>-0.36726548871083542</c:v>
                </c:pt>
                <c:pt idx="2">
                  <c:v>0.12589003422989598</c:v>
                </c:pt>
                <c:pt idx="3">
                  <c:v>0.14060928596288771</c:v>
                </c:pt>
                <c:pt idx="4">
                  <c:v>0.4917825691797349</c:v>
                </c:pt>
                <c:pt idx="6">
                  <c:v>0.67133421567064566</c:v>
                </c:pt>
                <c:pt idx="7">
                  <c:v>-1.5196339636825661E-2</c:v>
                </c:pt>
                <c:pt idx="8">
                  <c:v>-0.10222894973020104</c:v>
                </c:pt>
                <c:pt idx="10">
                  <c:v>4.6950747309340436E-2</c:v>
                </c:pt>
                <c:pt idx="11">
                  <c:v>-0.12545138799000388</c:v>
                </c:pt>
              </c:numCache>
            </c:numRef>
          </c:val>
        </c:ser>
        <c:ser>
          <c:idx val="1"/>
          <c:order val="1"/>
          <c:tx>
            <c:strRef>
              <c:f>'рисунок 3.19'!$C$1</c:f>
              <c:strCache>
                <c:ptCount val="1"/>
                <c:pt idx="0">
                  <c:v>2008</c:v>
                </c:pt>
              </c:strCache>
            </c:strRef>
          </c:tx>
          <c:spPr>
            <a:gradFill rotWithShape="1">
              <a:gsLst>
                <a:gs pos="0">
                  <a:schemeClr val="accent2">
                    <a:shade val="51000"/>
                    <a:satMod val="130000"/>
                  </a:schemeClr>
                </a:gs>
                <a:gs pos="80000">
                  <a:schemeClr val="accent2">
                    <a:shade val="93000"/>
                    <a:satMod val="130000"/>
                  </a:schemeClr>
                </a:gs>
                <a:gs pos="100000">
                  <a:schemeClr val="accent2">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cat>
            <c:strRef>
              <c:f>'рисунок 3.19'!$A$2:$A$13</c:f>
              <c:strCache>
                <c:ptCount val="12"/>
                <c:pt idx="0">
                  <c:v>Россия</c:v>
                </c:pt>
                <c:pt idx="1">
                  <c:v>Беларусь</c:v>
                </c:pt>
                <c:pt idx="2">
                  <c:v>Казахстан</c:v>
                </c:pt>
                <c:pt idx="3">
                  <c:v>Украина</c:v>
                </c:pt>
                <c:pt idx="4">
                  <c:v>Молдова</c:v>
                </c:pt>
                <c:pt idx="5">
                  <c:v>Узбекистан</c:v>
                </c:pt>
                <c:pt idx="6">
                  <c:v>Таджикистан</c:v>
                </c:pt>
                <c:pt idx="7">
                  <c:v>Азербайджан</c:v>
                </c:pt>
                <c:pt idx="8">
                  <c:v>Грузия</c:v>
                </c:pt>
                <c:pt idx="9">
                  <c:v>Туркменистан</c:v>
                </c:pt>
                <c:pt idx="10">
                  <c:v>Армения</c:v>
                </c:pt>
                <c:pt idx="11">
                  <c:v>Кыргызстан</c:v>
                </c:pt>
              </c:strCache>
            </c:strRef>
          </c:cat>
          <c:val>
            <c:numRef>
              <c:f>'рисунок 3.19'!$C$2:$C$13</c:f>
              <c:numCache>
                <c:formatCode>General</c:formatCode>
                <c:ptCount val="12"/>
                <c:pt idx="0">
                  <c:v>-0.7551746014281433</c:v>
                </c:pt>
                <c:pt idx="1">
                  <c:v>0.10570970545710898</c:v>
                </c:pt>
                <c:pt idx="2">
                  <c:v>-0.13772356321954707</c:v>
                </c:pt>
                <c:pt idx="3">
                  <c:v>-0.27096049475815831</c:v>
                </c:pt>
                <c:pt idx="4">
                  <c:v>-7.4029328988310328E-2</c:v>
                </c:pt>
                <c:pt idx="6">
                  <c:v>0.78845409992286231</c:v>
                </c:pt>
                <c:pt idx="7">
                  <c:v>-0.14749916253616893</c:v>
                </c:pt>
                <c:pt idx="8">
                  <c:v>-0.14254768608898324</c:v>
                </c:pt>
                <c:pt idx="10">
                  <c:v>0.27012980858095431</c:v>
                </c:pt>
                <c:pt idx="11">
                  <c:v>0.36364122305838326</c:v>
                </c:pt>
              </c:numCache>
            </c:numRef>
          </c:val>
        </c:ser>
        <c:ser>
          <c:idx val="2"/>
          <c:order val="2"/>
          <c:tx>
            <c:strRef>
              <c:f>'рисунок 3.19'!$D$1</c:f>
              <c:strCache>
                <c:ptCount val="1"/>
                <c:pt idx="0">
                  <c:v>2012</c:v>
                </c:pt>
              </c:strCache>
            </c:strRef>
          </c:tx>
          <c:spPr>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cat>
            <c:strRef>
              <c:f>'рисунок 3.19'!$A$2:$A$13</c:f>
              <c:strCache>
                <c:ptCount val="12"/>
                <c:pt idx="0">
                  <c:v>Россия</c:v>
                </c:pt>
                <c:pt idx="1">
                  <c:v>Беларусь</c:v>
                </c:pt>
                <c:pt idx="2">
                  <c:v>Казахстан</c:v>
                </c:pt>
                <c:pt idx="3">
                  <c:v>Украина</c:v>
                </c:pt>
                <c:pt idx="4">
                  <c:v>Молдова</c:v>
                </c:pt>
                <c:pt idx="5">
                  <c:v>Узбекистан</c:v>
                </c:pt>
                <c:pt idx="6">
                  <c:v>Таджикистан</c:v>
                </c:pt>
                <c:pt idx="7">
                  <c:v>Азербайджан</c:v>
                </c:pt>
                <c:pt idx="8">
                  <c:v>Грузия</c:v>
                </c:pt>
                <c:pt idx="9">
                  <c:v>Туркменистан</c:v>
                </c:pt>
                <c:pt idx="10">
                  <c:v>Армения</c:v>
                </c:pt>
                <c:pt idx="11">
                  <c:v>Кыргызстан</c:v>
                </c:pt>
              </c:strCache>
            </c:strRef>
          </c:cat>
          <c:val>
            <c:numRef>
              <c:f>'рисунок 3.19'!$D$2:$D$13</c:f>
              <c:numCache>
                <c:formatCode>General</c:formatCode>
                <c:ptCount val="12"/>
                <c:pt idx="0">
                  <c:v>-0.91255410735388254</c:v>
                </c:pt>
                <c:pt idx="1">
                  <c:v>-0.14080669435631041</c:v>
                </c:pt>
                <c:pt idx="2">
                  <c:v>-0.10650117316112016</c:v>
                </c:pt>
                <c:pt idx="3">
                  <c:v>-5.7891218636486351E-2</c:v>
                </c:pt>
                <c:pt idx="4">
                  <c:v>-5.4566226949068548E-2</c:v>
                </c:pt>
                <c:pt idx="5">
                  <c:v>0.10886915166795542</c:v>
                </c:pt>
                <c:pt idx="6">
                  <c:v>0.18121812717498126</c:v>
                </c:pt>
                <c:pt idx="7">
                  <c:v>0.18277821393342231</c:v>
                </c:pt>
                <c:pt idx="8">
                  <c:v>0.1923874498384365</c:v>
                </c:pt>
                <c:pt idx="9">
                  <c:v>0.24494358120116802</c:v>
                </c:pt>
                <c:pt idx="10">
                  <c:v>0.3751066544701554</c:v>
                </c:pt>
                <c:pt idx="11">
                  <c:v>0.40083048614924377</c:v>
                </c:pt>
              </c:numCache>
            </c:numRef>
          </c:val>
        </c:ser>
        <c:dLbls>
          <c:showLegendKey val="0"/>
          <c:showVal val="0"/>
          <c:showCatName val="0"/>
          <c:showSerName val="0"/>
          <c:showPercent val="0"/>
          <c:showBubbleSize val="0"/>
        </c:dLbls>
        <c:gapWidth val="150"/>
        <c:axId val="101137408"/>
        <c:axId val="101139200"/>
      </c:barChart>
      <c:catAx>
        <c:axId val="101137408"/>
        <c:scaling>
          <c:orientation val="minMax"/>
        </c:scaling>
        <c:delete val="0"/>
        <c:axPos val="b"/>
        <c:majorTickMark val="out"/>
        <c:minorTickMark val="none"/>
        <c:tickLblPos val="nextTo"/>
        <c:txPr>
          <a:bodyPr/>
          <a:lstStyle/>
          <a:p>
            <a:pPr>
              <a:defRPr sz="1200"/>
            </a:pPr>
            <a:endParaRPr lang="ru-RU"/>
          </a:p>
        </c:txPr>
        <c:crossAx val="101139200"/>
        <c:crossesAt val="-1"/>
        <c:auto val="1"/>
        <c:lblAlgn val="ctr"/>
        <c:lblOffset val="100"/>
        <c:noMultiLvlLbl val="0"/>
      </c:catAx>
      <c:valAx>
        <c:axId val="101139200"/>
        <c:scaling>
          <c:orientation val="minMax"/>
        </c:scaling>
        <c:delete val="0"/>
        <c:axPos val="l"/>
        <c:majorGridlines/>
        <c:numFmt formatCode="General" sourceLinked="1"/>
        <c:majorTickMark val="out"/>
        <c:minorTickMark val="none"/>
        <c:tickLblPos val="nextTo"/>
        <c:txPr>
          <a:bodyPr/>
          <a:lstStyle/>
          <a:p>
            <a:pPr>
              <a:defRPr sz="1200"/>
            </a:pPr>
            <a:endParaRPr lang="ru-RU"/>
          </a:p>
        </c:txPr>
        <c:crossAx val="101137408"/>
        <c:crosses val="autoZero"/>
        <c:crossBetween val="between"/>
        <c:minorUnit val="0.5"/>
      </c:valAx>
    </c:plotArea>
    <c:legend>
      <c:legendPos val="b"/>
      <c:layout/>
      <c:overlay val="0"/>
      <c:txPr>
        <a:bodyPr/>
        <a:lstStyle/>
        <a:p>
          <a:pPr>
            <a:defRPr sz="1400"/>
          </a:pPr>
          <a:endParaRPr lang="ru-RU"/>
        </a:p>
      </c:txPr>
    </c:legend>
    <c:plotVisOnly val="1"/>
    <c:dispBlanksAs val="gap"/>
    <c:showDLblsOverMax val="0"/>
  </c:chart>
  <c:spPr>
    <a:ln>
      <a:solidFill>
        <a:srgbClr val="004A84"/>
      </a:solidFill>
    </a:ln>
    <a:scene3d>
      <a:camera prst="orthographicFront"/>
      <a:lightRig rig="threePt" dir="t"/>
    </a:scene3d>
    <a:sp3d>
      <a:bevelT/>
    </a:sp3d>
  </c:spPr>
  <c:externalData r:id="rId2">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3">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4">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5">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6">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7">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8">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8392133-1E4A-4DAF-A77B-112F272443E1}" type="doc">
      <dgm:prSet loTypeId="urn:microsoft.com/office/officeart/2005/8/layout/vList2" loCatId="list" qsTypeId="urn:microsoft.com/office/officeart/2005/8/quickstyle/simple1#1" qsCatId="simple" csTypeId="urn:microsoft.com/office/officeart/2005/8/colors/accent1_2#1" csCatId="accent1" phldr="1"/>
      <dgm:spPr/>
      <dgm:t>
        <a:bodyPr/>
        <a:lstStyle/>
        <a:p>
          <a:endParaRPr lang="ru-RU"/>
        </a:p>
      </dgm:t>
    </dgm:pt>
    <dgm:pt modelId="{30CD3847-64FD-4B54-B55E-D2E026C8F7A2}">
      <dgm:prSet phldrT="[Текст]" custT="1"/>
      <dgm:spPr/>
      <dgm:t>
        <a:bodyPr/>
        <a:lstStyle/>
        <a:p>
          <a:r>
            <a:rPr lang="en-US" sz="2000" u="none" dirty="0" smtClean="0"/>
            <a:t>The </a:t>
          </a:r>
          <a:r>
            <a:rPr lang="en-US" sz="2000" u="none" dirty="0" smtClean="0"/>
            <a:t>Treaty (signed May 29</a:t>
          </a:r>
          <a:r>
            <a:rPr lang="en-US" sz="2000" u="none" baseline="30000" dirty="0" smtClean="0"/>
            <a:t>th</a:t>
          </a:r>
          <a:r>
            <a:rPr lang="en-US" sz="2000" u="none" dirty="0" smtClean="0"/>
            <a:t> 2014, functional January 1</a:t>
          </a:r>
          <a:r>
            <a:rPr lang="en-US" sz="2000" u="none" baseline="30000" dirty="0" smtClean="0"/>
            <a:t>st</a:t>
          </a:r>
          <a:r>
            <a:rPr lang="en-US" sz="2000" u="none" dirty="0" smtClean="0"/>
            <a:t> 2015)  </a:t>
          </a:r>
          <a:r>
            <a:rPr lang="en-US" sz="2000" u="none" dirty="0" smtClean="0"/>
            <a:t>establishes the Eurasian Economic Union (EEU)</a:t>
          </a:r>
          <a:r>
            <a:rPr lang="ru-RU" sz="2000" dirty="0" smtClean="0"/>
            <a:t>  </a:t>
          </a:r>
          <a:endParaRPr lang="ru-RU" sz="2000" dirty="0"/>
        </a:p>
      </dgm:t>
    </dgm:pt>
    <dgm:pt modelId="{F1E56405-4678-46F2-A490-5C7D0F6A8461}" type="parTrans" cxnId="{146767B0-8D35-4EE1-8B48-C6BB8602592F}">
      <dgm:prSet/>
      <dgm:spPr/>
      <dgm:t>
        <a:bodyPr/>
        <a:lstStyle/>
        <a:p>
          <a:endParaRPr lang="ru-RU" sz="700"/>
        </a:p>
      </dgm:t>
    </dgm:pt>
    <dgm:pt modelId="{18C23F7A-6CFF-4911-9F17-AAAA0E4ED6D1}" type="sibTrans" cxnId="{146767B0-8D35-4EE1-8B48-C6BB8602592F}">
      <dgm:prSet/>
      <dgm:spPr/>
      <dgm:t>
        <a:bodyPr/>
        <a:lstStyle/>
        <a:p>
          <a:endParaRPr lang="ru-RU" sz="700"/>
        </a:p>
      </dgm:t>
    </dgm:pt>
    <dgm:pt modelId="{02F8CB1E-6CED-4B5C-9BE1-18A4C3181FDF}">
      <dgm:prSet phldrT="[Текст]" custT="1"/>
      <dgm:spPr/>
      <dgm:t>
        <a:bodyPr/>
        <a:lstStyle/>
        <a:p>
          <a:r>
            <a:rPr lang="en-US" sz="1400" dirty="0" smtClean="0"/>
            <a:t>EEU ensures free movement of goods, services, capital and labor</a:t>
          </a:r>
          <a:endParaRPr lang="ru-RU" sz="1400" dirty="0"/>
        </a:p>
      </dgm:t>
    </dgm:pt>
    <dgm:pt modelId="{89D45699-D704-4BD5-925D-48CEF10C60B7}" type="parTrans" cxnId="{9897C871-B006-442F-97EE-41E705EBFAA9}">
      <dgm:prSet/>
      <dgm:spPr/>
      <dgm:t>
        <a:bodyPr/>
        <a:lstStyle/>
        <a:p>
          <a:endParaRPr lang="ru-RU" sz="700"/>
        </a:p>
      </dgm:t>
    </dgm:pt>
    <dgm:pt modelId="{9033FDAE-D837-4425-8F9F-9ACFA1259EF8}" type="sibTrans" cxnId="{9897C871-B006-442F-97EE-41E705EBFAA9}">
      <dgm:prSet/>
      <dgm:spPr/>
      <dgm:t>
        <a:bodyPr/>
        <a:lstStyle/>
        <a:p>
          <a:endParaRPr lang="ru-RU" sz="700"/>
        </a:p>
      </dgm:t>
    </dgm:pt>
    <dgm:pt modelId="{492A5D31-87DE-4622-B921-D691146E723F}">
      <dgm:prSet phldrT="[Текст]" custT="1"/>
      <dgm:spPr/>
      <dgm:t>
        <a:bodyPr/>
        <a:lstStyle/>
        <a:p>
          <a:r>
            <a:rPr lang="en-US" sz="2000" u="none" dirty="0" smtClean="0"/>
            <a:t>The Union operates on the basis of the following principles:</a:t>
          </a:r>
          <a:endParaRPr lang="ru-RU" sz="2000" dirty="0"/>
        </a:p>
      </dgm:t>
    </dgm:pt>
    <dgm:pt modelId="{6F0747AD-6738-415D-B8A3-E7FB0EEE5443}" type="parTrans" cxnId="{DC15F402-09DB-46D2-9BD7-4DA050B8BC95}">
      <dgm:prSet/>
      <dgm:spPr/>
      <dgm:t>
        <a:bodyPr/>
        <a:lstStyle/>
        <a:p>
          <a:endParaRPr lang="ru-RU" sz="700"/>
        </a:p>
      </dgm:t>
    </dgm:pt>
    <dgm:pt modelId="{9EB56EAF-01DA-4ED9-9083-69DD3F48D51B}" type="sibTrans" cxnId="{DC15F402-09DB-46D2-9BD7-4DA050B8BC95}">
      <dgm:prSet/>
      <dgm:spPr/>
      <dgm:t>
        <a:bodyPr/>
        <a:lstStyle/>
        <a:p>
          <a:endParaRPr lang="ru-RU" sz="700"/>
        </a:p>
      </dgm:t>
    </dgm:pt>
    <dgm:pt modelId="{C3130BED-D0A0-4C5D-B635-9F8E7D9B5D61}">
      <dgm:prSet phldrT="[Текст]" custT="1"/>
      <dgm:spPr/>
      <dgm:t>
        <a:bodyPr/>
        <a:lstStyle/>
        <a:p>
          <a:r>
            <a:rPr lang="en-US" sz="1400" u="none" dirty="0" smtClean="0"/>
            <a:t>Respect for universally recognized principles of international law </a:t>
          </a:r>
          <a:endParaRPr lang="ru-RU" sz="1400" dirty="0"/>
        </a:p>
      </dgm:t>
    </dgm:pt>
    <dgm:pt modelId="{E997C992-1738-41E3-9901-D15BF2E3D571}" type="parTrans" cxnId="{25CB9996-D40B-46FE-92C1-8CCD6F5F3D48}">
      <dgm:prSet/>
      <dgm:spPr/>
      <dgm:t>
        <a:bodyPr/>
        <a:lstStyle/>
        <a:p>
          <a:endParaRPr lang="ru-RU" sz="700"/>
        </a:p>
      </dgm:t>
    </dgm:pt>
    <dgm:pt modelId="{5B4EEBF6-C353-4656-9DF5-BE74647F3BE6}" type="sibTrans" cxnId="{25CB9996-D40B-46FE-92C1-8CCD6F5F3D48}">
      <dgm:prSet/>
      <dgm:spPr/>
      <dgm:t>
        <a:bodyPr/>
        <a:lstStyle/>
        <a:p>
          <a:endParaRPr lang="ru-RU" sz="700"/>
        </a:p>
      </dgm:t>
    </dgm:pt>
    <dgm:pt modelId="{CF2F097C-F12B-42AC-A4AE-E974C2F12686}">
      <dgm:prSet phldrT="[Текст]" custT="1"/>
      <dgm:spPr/>
      <dgm:t>
        <a:bodyPr/>
        <a:lstStyle/>
        <a:p>
          <a:r>
            <a:rPr lang="en-US" sz="1400" u="none" dirty="0" smtClean="0"/>
            <a:t>Coordinated, coherent or uniform policy in economy sectors </a:t>
          </a:r>
          <a:endParaRPr lang="ru-RU" sz="1400" dirty="0"/>
        </a:p>
      </dgm:t>
    </dgm:pt>
    <dgm:pt modelId="{E33D7DD2-66EC-4037-B3A3-221723077AB0}" type="parTrans" cxnId="{B73D5DEB-0B0F-4232-B4FD-B3444265D09E}">
      <dgm:prSet/>
      <dgm:spPr/>
      <dgm:t>
        <a:bodyPr/>
        <a:lstStyle/>
        <a:p>
          <a:endParaRPr lang="ru-RU"/>
        </a:p>
      </dgm:t>
    </dgm:pt>
    <dgm:pt modelId="{AF1CB84C-2635-4BE9-BC63-99895E8D7629}" type="sibTrans" cxnId="{B73D5DEB-0B0F-4232-B4FD-B3444265D09E}">
      <dgm:prSet/>
      <dgm:spPr/>
      <dgm:t>
        <a:bodyPr/>
        <a:lstStyle/>
        <a:p>
          <a:endParaRPr lang="ru-RU"/>
        </a:p>
      </dgm:t>
    </dgm:pt>
    <dgm:pt modelId="{0FFDCDBE-C254-4098-B448-F54F5690D7C0}">
      <dgm:prSet custT="1"/>
      <dgm:spPr/>
      <dgm:t>
        <a:bodyPr/>
        <a:lstStyle/>
        <a:p>
          <a:r>
            <a:rPr lang="en-US" sz="1400" u="none" dirty="0" smtClean="0"/>
            <a:t>The Union is an international organization of regional economic integration, which has international legal personality</a:t>
          </a:r>
          <a:r>
            <a:rPr lang="ru-RU" sz="1400" dirty="0" smtClean="0"/>
            <a:t>	</a:t>
          </a:r>
          <a:endParaRPr lang="ru-RU" sz="1400" u="none" dirty="0" smtClean="0"/>
        </a:p>
      </dgm:t>
    </dgm:pt>
    <dgm:pt modelId="{C22397EC-0350-4D8F-AFC3-48ADF77D05E2}" type="parTrans" cxnId="{0E13B7C9-085E-4B7E-B1DA-5CD154AD83EB}">
      <dgm:prSet/>
      <dgm:spPr/>
      <dgm:t>
        <a:bodyPr/>
        <a:lstStyle/>
        <a:p>
          <a:endParaRPr lang="ru-RU"/>
        </a:p>
      </dgm:t>
    </dgm:pt>
    <dgm:pt modelId="{DBAE5350-6FC9-42A2-8C80-AC0445F83E8A}" type="sibTrans" cxnId="{0E13B7C9-085E-4B7E-B1DA-5CD154AD83EB}">
      <dgm:prSet/>
      <dgm:spPr/>
      <dgm:t>
        <a:bodyPr/>
        <a:lstStyle/>
        <a:p>
          <a:endParaRPr lang="ru-RU"/>
        </a:p>
      </dgm:t>
    </dgm:pt>
    <dgm:pt modelId="{54D110B9-401C-42AF-AB28-09F8706C42DA}">
      <dgm:prSet custT="1"/>
      <dgm:spPr/>
      <dgm:t>
        <a:bodyPr/>
        <a:lstStyle/>
        <a:p>
          <a:r>
            <a:rPr lang="en-US" sz="1400" u="none" dirty="0" smtClean="0"/>
            <a:t>Respect for difference of political structure of the Member States </a:t>
          </a:r>
          <a:endParaRPr lang="ru-RU" sz="1400" u="none" dirty="0" smtClean="0"/>
        </a:p>
      </dgm:t>
    </dgm:pt>
    <dgm:pt modelId="{21891492-7B72-4019-A95A-D89D09DE6A0B}" type="parTrans" cxnId="{9FA6BB17-AAE3-492D-9EFE-4D4F23EADE56}">
      <dgm:prSet/>
      <dgm:spPr/>
      <dgm:t>
        <a:bodyPr/>
        <a:lstStyle/>
        <a:p>
          <a:endParaRPr lang="ru-RU"/>
        </a:p>
      </dgm:t>
    </dgm:pt>
    <dgm:pt modelId="{527DDB3D-C4C5-4F54-82A4-02AC95405567}" type="sibTrans" cxnId="{9FA6BB17-AAE3-492D-9EFE-4D4F23EADE56}">
      <dgm:prSet/>
      <dgm:spPr/>
      <dgm:t>
        <a:bodyPr/>
        <a:lstStyle/>
        <a:p>
          <a:endParaRPr lang="ru-RU"/>
        </a:p>
      </dgm:t>
    </dgm:pt>
    <dgm:pt modelId="{B65CBCEF-9C8E-4BD2-B153-59B412A8ADA4}">
      <dgm:prSet custT="1"/>
      <dgm:spPr/>
      <dgm:t>
        <a:bodyPr/>
        <a:lstStyle/>
        <a:p>
          <a:r>
            <a:rPr lang="en-US" sz="1400" u="none" dirty="0" smtClean="0"/>
            <a:t>Promotion of mutually beneficial cooperation, equality and consideration of national interests </a:t>
          </a:r>
          <a:endParaRPr lang="ru-RU" sz="1400" u="none" dirty="0" smtClean="0"/>
        </a:p>
      </dgm:t>
    </dgm:pt>
    <dgm:pt modelId="{D06010CA-9031-41E2-81E5-B37F197114EE}" type="parTrans" cxnId="{408BA043-DF49-42DA-A511-0D0D4FD90B7F}">
      <dgm:prSet/>
      <dgm:spPr/>
      <dgm:t>
        <a:bodyPr/>
        <a:lstStyle/>
        <a:p>
          <a:endParaRPr lang="ru-RU"/>
        </a:p>
      </dgm:t>
    </dgm:pt>
    <dgm:pt modelId="{232F2A76-15E9-44D0-9604-0265B3263E17}" type="sibTrans" cxnId="{408BA043-DF49-42DA-A511-0D0D4FD90B7F}">
      <dgm:prSet/>
      <dgm:spPr/>
      <dgm:t>
        <a:bodyPr/>
        <a:lstStyle/>
        <a:p>
          <a:endParaRPr lang="ru-RU"/>
        </a:p>
      </dgm:t>
    </dgm:pt>
    <dgm:pt modelId="{BA45781E-5F09-4771-8EB9-5BC171C6DE57}">
      <dgm:prSet custT="1"/>
      <dgm:spPr/>
      <dgm:t>
        <a:bodyPr/>
        <a:lstStyle/>
        <a:p>
          <a:r>
            <a:rPr lang="en-US" sz="1400" u="none" dirty="0" smtClean="0"/>
            <a:t>Compliance with the principles of market economy and fair competition </a:t>
          </a:r>
          <a:endParaRPr lang="ru-RU" sz="1400" u="none" dirty="0" smtClean="0"/>
        </a:p>
      </dgm:t>
    </dgm:pt>
    <dgm:pt modelId="{0CAAA1AA-62C3-43A8-B782-759E1371E57C}" type="parTrans" cxnId="{35F7FF16-9A42-42F2-8464-14DAA0551A46}">
      <dgm:prSet/>
      <dgm:spPr/>
      <dgm:t>
        <a:bodyPr/>
        <a:lstStyle/>
        <a:p>
          <a:endParaRPr lang="ru-RU"/>
        </a:p>
      </dgm:t>
    </dgm:pt>
    <dgm:pt modelId="{5EB9CD68-6E0C-4F28-A288-BCB9891BA261}" type="sibTrans" cxnId="{35F7FF16-9A42-42F2-8464-14DAA0551A46}">
      <dgm:prSet/>
      <dgm:spPr/>
      <dgm:t>
        <a:bodyPr/>
        <a:lstStyle/>
        <a:p>
          <a:endParaRPr lang="ru-RU"/>
        </a:p>
      </dgm:t>
    </dgm:pt>
    <dgm:pt modelId="{AED314F6-0151-4804-A30D-A0E2EEC49D5A}">
      <dgm:prSet custT="1"/>
      <dgm:spPr/>
      <dgm:t>
        <a:bodyPr/>
        <a:lstStyle/>
        <a:p>
          <a:r>
            <a:rPr lang="en-US" sz="1400" u="none" dirty="0" smtClean="0"/>
            <a:t>Operation of the Customs Union without exceptions and limitations after the transition periods</a:t>
          </a:r>
          <a:endParaRPr lang="ru-RU" sz="1400" u="none" dirty="0" smtClean="0"/>
        </a:p>
      </dgm:t>
    </dgm:pt>
    <dgm:pt modelId="{386AFA01-EF77-48AA-82F1-0FF96D1FF42B}" type="parTrans" cxnId="{5C4A2018-F21C-4E2C-A8DB-6D2846A5AE37}">
      <dgm:prSet/>
      <dgm:spPr/>
      <dgm:t>
        <a:bodyPr/>
        <a:lstStyle/>
        <a:p>
          <a:endParaRPr lang="ru-RU"/>
        </a:p>
      </dgm:t>
    </dgm:pt>
    <dgm:pt modelId="{55754E12-3D4A-4431-929A-EFC237831ECD}" type="sibTrans" cxnId="{5C4A2018-F21C-4E2C-A8DB-6D2846A5AE37}">
      <dgm:prSet/>
      <dgm:spPr/>
      <dgm:t>
        <a:bodyPr/>
        <a:lstStyle/>
        <a:p>
          <a:endParaRPr lang="ru-RU"/>
        </a:p>
      </dgm:t>
    </dgm:pt>
    <dgm:pt modelId="{FF2F3468-D284-4C32-BCC1-75E7C7412FF7}" type="pres">
      <dgm:prSet presAssocID="{C8392133-1E4A-4DAF-A77B-112F272443E1}" presName="linear" presStyleCnt="0">
        <dgm:presLayoutVars>
          <dgm:animLvl val="lvl"/>
          <dgm:resizeHandles val="exact"/>
        </dgm:presLayoutVars>
      </dgm:prSet>
      <dgm:spPr/>
      <dgm:t>
        <a:bodyPr/>
        <a:lstStyle/>
        <a:p>
          <a:endParaRPr lang="ru-RU"/>
        </a:p>
      </dgm:t>
    </dgm:pt>
    <dgm:pt modelId="{E7A1036F-04E7-4AF9-98CB-88207053FEEC}" type="pres">
      <dgm:prSet presAssocID="{30CD3847-64FD-4B54-B55E-D2E026C8F7A2}" presName="parentText" presStyleLbl="node1" presStyleIdx="0" presStyleCnt="2">
        <dgm:presLayoutVars>
          <dgm:chMax val="0"/>
          <dgm:bulletEnabled val="1"/>
        </dgm:presLayoutVars>
      </dgm:prSet>
      <dgm:spPr/>
      <dgm:t>
        <a:bodyPr/>
        <a:lstStyle/>
        <a:p>
          <a:endParaRPr lang="ru-RU"/>
        </a:p>
      </dgm:t>
    </dgm:pt>
    <dgm:pt modelId="{9F2BE115-2722-41FF-AC18-720E6AE492AB}" type="pres">
      <dgm:prSet presAssocID="{30CD3847-64FD-4B54-B55E-D2E026C8F7A2}" presName="childText" presStyleLbl="revTx" presStyleIdx="0" presStyleCnt="2">
        <dgm:presLayoutVars>
          <dgm:bulletEnabled val="1"/>
        </dgm:presLayoutVars>
      </dgm:prSet>
      <dgm:spPr/>
      <dgm:t>
        <a:bodyPr/>
        <a:lstStyle/>
        <a:p>
          <a:endParaRPr lang="ru-RU"/>
        </a:p>
      </dgm:t>
    </dgm:pt>
    <dgm:pt modelId="{145ECBF3-9C0D-452B-BB19-2F31D5D1A438}" type="pres">
      <dgm:prSet presAssocID="{492A5D31-87DE-4622-B921-D691146E723F}" presName="parentText" presStyleLbl="node1" presStyleIdx="1" presStyleCnt="2">
        <dgm:presLayoutVars>
          <dgm:chMax val="0"/>
          <dgm:bulletEnabled val="1"/>
        </dgm:presLayoutVars>
      </dgm:prSet>
      <dgm:spPr/>
      <dgm:t>
        <a:bodyPr/>
        <a:lstStyle/>
        <a:p>
          <a:endParaRPr lang="ru-RU"/>
        </a:p>
      </dgm:t>
    </dgm:pt>
    <dgm:pt modelId="{A12FB36F-61BB-4112-844C-E238A9A423CF}" type="pres">
      <dgm:prSet presAssocID="{492A5D31-87DE-4622-B921-D691146E723F}" presName="childText" presStyleLbl="revTx" presStyleIdx="1" presStyleCnt="2">
        <dgm:presLayoutVars>
          <dgm:bulletEnabled val="1"/>
        </dgm:presLayoutVars>
      </dgm:prSet>
      <dgm:spPr/>
      <dgm:t>
        <a:bodyPr/>
        <a:lstStyle/>
        <a:p>
          <a:endParaRPr lang="ru-RU"/>
        </a:p>
      </dgm:t>
    </dgm:pt>
  </dgm:ptLst>
  <dgm:cxnLst>
    <dgm:cxn modelId="{6FC3A174-6B9D-4153-A25E-A2589D854D85}" type="presOf" srcId="{C3130BED-D0A0-4C5D-B635-9F8E7D9B5D61}" destId="{A12FB36F-61BB-4112-844C-E238A9A423CF}" srcOrd="0" destOrd="0" presId="urn:microsoft.com/office/officeart/2005/8/layout/vList2"/>
    <dgm:cxn modelId="{715D7F2C-35F7-449A-9C35-C347A8CA6A3F}" type="presOf" srcId="{492A5D31-87DE-4622-B921-D691146E723F}" destId="{145ECBF3-9C0D-452B-BB19-2F31D5D1A438}" srcOrd="0" destOrd="0" presId="urn:microsoft.com/office/officeart/2005/8/layout/vList2"/>
    <dgm:cxn modelId="{E4DFE04C-A23B-4B04-844A-64DE0565E6DB}" type="presOf" srcId="{CF2F097C-F12B-42AC-A4AE-E974C2F12686}" destId="{9F2BE115-2722-41FF-AC18-720E6AE492AB}" srcOrd="0" destOrd="1" presId="urn:microsoft.com/office/officeart/2005/8/layout/vList2"/>
    <dgm:cxn modelId="{146767B0-8D35-4EE1-8B48-C6BB8602592F}" srcId="{C8392133-1E4A-4DAF-A77B-112F272443E1}" destId="{30CD3847-64FD-4B54-B55E-D2E026C8F7A2}" srcOrd="0" destOrd="0" parTransId="{F1E56405-4678-46F2-A490-5C7D0F6A8461}" sibTransId="{18C23F7A-6CFF-4911-9F17-AAAA0E4ED6D1}"/>
    <dgm:cxn modelId="{25CB9996-D40B-46FE-92C1-8CCD6F5F3D48}" srcId="{492A5D31-87DE-4622-B921-D691146E723F}" destId="{C3130BED-D0A0-4C5D-B635-9F8E7D9B5D61}" srcOrd="0" destOrd="0" parTransId="{E997C992-1738-41E3-9901-D15BF2E3D571}" sibTransId="{5B4EEBF6-C353-4656-9DF5-BE74647F3BE6}"/>
    <dgm:cxn modelId="{0E13B7C9-085E-4B7E-B1DA-5CD154AD83EB}" srcId="{30CD3847-64FD-4B54-B55E-D2E026C8F7A2}" destId="{0FFDCDBE-C254-4098-B448-F54F5690D7C0}" srcOrd="2" destOrd="0" parTransId="{C22397EC-0350-4D8F-AFC3-48ADF77D05E2}" sibTransId="{DBAE5350-6FC9-42A2-8C80-AC0445F83E8A}"/>
    <dgm:cxn modelId="{9897C871-B006-442F-97EE-41E705EBFAA9}" srcId="{30CD3847-64FD-4B54-B55E-D2E026C8F7A2}" destId="{02F8CB1E-6CED-4B5C-9BE1-18A4C3181FDF}" srcOrd="0" destOrd="0" parTransId="{89D45699-D704-4BD5-925D-48CEF10C60B7}" sibTransId="{9033FDAE-D837-4425-8F9F-9ACFA1259EF8}"/>
    <dgm:cxn modelId="{408BA043-DF49-42DA-A511-0D0D4FD90B7F}" srcId="{492A5D31-87DE-4622-B921-D691146E723F}" destId="{B65CBCEF-9C8E-4BD2-B153-59B412A8ADA4}" srcOrd="2" destOrd="0" parTransId="{D06010CA-9031-41E2-81E5-B37F197114EE}" sibTransId="{232F2A76-15E9-44D0-9604-0265B3263E17}"/>
    <dgm:cxn modelId="{A17672CD-1709-4855-9EEE-1C71B6A50B2E}" type="presOf" srcId="{54D110B9-401C-42AF-AB28-09F8706C42DA}" destId="{A12FB36F-61BB-4112-844C-E238A9A423CF}" srcOrd="0" destOrd="1" presId="urn:microsoft.com/office/officeart/2005/8/layout/vList2"/>
    <dgm:cxn modelId="{9FA6BB17-AAE3-492D-9EFE-4D4F23EADE56}" srcId="{492A5D31-87DE-4622-B921-D691146E723F}" destId="{54D110B9-401C-42AF-AB28-09F8706C42DA}" srcOrd="1" destOrd="0" parTransId="{21891492-7B72-4019-A95A-D89D09DE6A0B}" sibTransId="{527DDB3D-C4C5-4F54-82A4-02AC95405567}"/>
    <dgm:cxn modelId="{D8E5446B-0986-4F8F-85C9-240E8ED481F6}" type="presOf" srcId="{02F8CB1E-6CED-4B5C-9BE1-18A4C3181FDF}" destId="{9F2BE115-2722-41FF-AC18-720E6AE492AB}" srcOrd="0" destOrd="0" presId="urn:microsoft.com/office/officeart/2005/8/layout/vList2"/>
    <dgm:cxn modelId="{FC118189-3F55-4B54-B7D3-6AD4446D34FB}" type="presOf" srcId="{BA45781E-5F09-4771-8EB9-5BC171C6DE57}" destId="{A12FB36F-61BB-4112-844C-E238A9A423CF}" srcOrd="0" destOrd="3" presId="urn:microsoft.com/office/officeart/2005/8/layout/vList2"/>
    <dgm:cxn modelId="{35F7FF16-9A42-42F2-8464-14DAA0551A46}" srcId="{492A5D31-87DE-4622-B921-D691146E723F}" destId="{BA45781E-5F09-4771-8EB9-5BC171C6DE57}" srcOrd="3" destOrd="0" parTransId="{0CAAA1AA-62C3-43A8-B782-759E1371E57C}" sibTransId="{5EB9CD68-6E0C-4F28-A288-BCB9891BA261}"/>
    <dgm:cxn modelId="{45BEE50D-3214-4E73-915D-A32D4F6D8018}" type="presOf" srcId="{0FFDCDBE-C254-4098-B448-F54F5690D7C0}" destId="{9F2BE115-2722-41FF-AC18-720E6AE492AB}" srcOrd="0" destOrd="2" presId="urn:microsoft.com/office/officeart/2005/8/layout/vList2"/>
    <dgm:cxn modelId="{DC15F402-09DB-46D2-9BD7-4DA050B8BC95}" srcId="{C8392133-1E4A-4DAF-A77B-112F272443E1}" destId="{492A5D31-87DE-4622-B921-D691146E723F}" srcOrd="1" destOrd="0" parTransId="{6F0747AD-6738-415D-B8A3-E7FB0EEE5443}" sibTransId="{9EB56EAF-01DA-4ED9-9083-69DD3F48D51B}"/>
    <dgm:cxn modelId="{FC440706-E1EF-4909-8963-7BD288AFC095}" type="presOf" srcId="{C8392133-1E4A-4DAF-A77B-112F272443E1}" destId="{FF2F3468-D284-4C32-BCC1-75E7C7412FF7}" srcOrd="0" destOrd="0" presId="urn:microsoft.com/office/officeart/2005/8/layout/vList2"/>
    <dgm:cxn modelId="{5C4A2018-F21C-4E2C-A8DB-6D2846A5AE37}" srcId="{492A5D31-87DE-4622-B921-D691146E723F}" destId="{AED314F6-0151-4804-A30D-A0E2EEC49D5A}" srcOrd="4" destOrd="0" parTransId="{386AFA01-EF77-48AA-82F1-0FF96D1FF42B}" sibTransId="{55754E12-3D4A-4431-929A-EFC237831ECD}"/>
    <dgm:cxn modelId="{E20F1A2A-68DA-402B-BF10-34E45D02E6A8}" type="presOf" srcId="{B65CBCEF-9C8E-4BD2-B153-59B412A8ADA4}" destId="{A12FB36F-61BB-4112-844C-E238A9A423CF}" srcOrd="0" destOrd="2" presId="urn:microsoft.com/office/officeart/2005/8/layout/vList2"/>
    <dgm:cxn modelId="{5C0C3F52-5822-484C-BF8E-29E887EB2006}" type="presOf" srcId="{30CD3847-64FD-4B54-B55E-D2E026C8F7A2}" destId="{E7A1036F-04E7-4AF9-98CB-88207053FEEC}" srcOrd="0" destOrd="0" presId="urn:microsoft.com/office/officeart/2005/8/layout/vList2"/>
    <dgm:cxn modelId="{B73D5DEB-0B0F-4232-B4FD-B3444265D09E}" srcId="{30CD3847-64FD-4B54-B55E-D2E026C8F7A2}" destId="{CF2F097C-F12B-42AC-A4AE-E974C2F12686}" srcOrd="1" destOrd="0" parTransId="{E33D7DD2-66EC-4037-B3A3-221723077AB0}" sibTransId="{AF1CB84C-2635-4BE9-BC63-99895E8D7629}"/>
    <dgm:cxn modelId="{F7917B1C-7547-4A85-8A7E-36AD8CC327D6}" type="presOf" srcId="{AED314F6-0151-4804-A30D-A0E2EEC49D5A}" destId="{A12FB36F-61BB-4112-844C-E238A9A423CF}" srcOrd="0" destOrd="4" presId="urn:microsoft.com/office/officeart/2005/8/layout/vList2"/>
    <dgm:cxn modelId="{929F0A79-7AB8-40DC-A5C4-9502CE9A1189}" type="presParOf" srcId="{FF2F3468-D284-4C32-BCC1-75E7C7412FF7}" destId="{E7A1036F-04E7-4AF9-98CB-88207053FEEC}" srcOrd="0" destOrd="0" presId="urn:microsoft.com/office/officeart/2005/8/layout/vList2"/>
    <dgm:cxn modelId="{9CA26868-B186-4AD5-B2E7-CE731E6ADE3B}" type="presParOf" srcId="{FF2F3468-D284-4C32-BCC1-75E7C7412FF7}" destId="{9F2BE115-2722-41FF-AC18-720E6AE492AB}" srcOrd="1" destOrd="0" presId="urn:microsoft.com/office/officeart/2005/8/layout/vList2"/>
    <dgm:cxn modelId="{D339BF4F-5DC0-4CCC-99FF-A059ACDCE036}" type="presParOf" srcId="{FF2F3468-D284-4C32-BCC1-75E7C7412FF7}" destId="{145ECBF3-9C0D-452B-BB19-2F31D5D1A438}" srcOrd="2" destOrd="0" presId="urn:microsoft.com/office/officeart/2005/8/layout/vList2"/>
    <dgm:cxn modelId="{EED238FE-0356-493E-AEC8-40E50FD6DA01}" type="presParOf" srcId="{FF2F3468-D284-4C32-BCC1-75E7C7412FF7}" destId="{A12FB36F-61BB-4112-844C-E238A9A423CF}"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CF8BE86-014F-4FF9-8CFB-C4248E70DB66}" type="doc">
      <dgm:prSet loTypeId="urn:microsoft.com/office/officeart/2005/8/layout/chevron2" loCatId="list" qsTypeId="urn:microsoft.com/office/officeart/2005/8/quickstyle/simple1#2" qsCatId="simple" csTypeId="urn:microsoft.com/office/officeart/2005/8/colors/accent1_2#2" csCatId="accent1" phldr="1"/>
      <dgm:spPr/>
      <dgm:t>
        <a:bodyPr/>
        <a:lstStyle/>
        <a:p>
          <a:endParaRPr lang="ru-RU"/>
        </a:p>
      </dgm:t>
    </dgm:pt>
    <dgm:pt modelId="{F8790C59-1AA6-448A-9775-91C36C611BF3}">
      <dgm:prSet phldrT="[Текст]"/>
      <dgm:spPr/>
      <dgm:t>
        <a:bodyPr/>
        <a:lstStyle/>
        <a:p>
          <a:endParaRPr lang="ru-RU" dirty="0"/>
        </a:p>
      </dgm:t>
    </dgm:pt>
    <dgm:pt modelId="{B5ADA152-CD4B-4520-9747-8353FF35AD3C}" type="parTrans" cxnId="{2A9BC0F3-8800-46DB-8EBC-EC38451B35D2}">
      <dgm:prSet/>
      <dgm:spPr/>
      <dgm:t>
        <a:bodyPr/>
        <a:lstStyle/>
        <a:p>
          <a:endParaRPr lang="ru-RU"/>
        </a:p>
      </dgm:t>
    </dgm:pt>
    <dgm:pt modelId="{6C3EBCF3-62AC-40D3-A475-3F69AE436C56}" type="sibTrans" cxnId="{2A9BC0F3-8800-46DB-8EBC-EC38451B35D2}">
      <dgm:prSet/>
      <dgm:spPr/>
      <dgm:t>
        <a:bodyPr/>
        <a:lstStyle/>
        <a:p>
          <a:endParaRPr lang="ru-RU"/>
        </a:p>
      </dgm:t>
    </dgm:pt>
    <dgm:pt modelId="{425D6711-A52D-4322-A54B-3715F7FC496C}">
      <dgm:prSet phldrT="[Текст]"/>
      <dgm:spPr/>
      <dgm:t>
        <a:bodyPr/>
        <a:lstStyle/>
        <a:p>
          <a:r>
            <a:rPr lang="en-US" u="none" dirty="0" smtClean="0"/>
            <a:t>Creation of conditions for stable development of economies of the Member States in order to improve the living standards of their population</a:t>
          </a:r>
          <a:endParaRPr lang="ru-RU" dirty="0"/>
        </a:p>
      </dgm:t>
    </dgm:pt>
    <dgm:pt modelId="{574AF80F-947C-4A3B-9686-614E8E07D108}" type="parTrans" cxnId="{33B65224-A5D5-40DC-A30E-9FD32E557A74}">
      <dgm:prSet/>
      <dgm:spPr/>
      <dgm:t>
        <a:bodyPr/>
        <a:lstStyle/>
        <a:p>
          <a:endParaRPr lang="ru-RU"/>
        </a:p>
      </dgm:t>
    </dgm:pt>
    <dgm:pt modelId="{2D6B97CB-44EC-46BB-8B60-4940B796CB38}" type="sibTrans" cxnId="{33B65224-A5D5-40DC-A30E-9FD32E557A74}">
      <dgm:prSet/>
      <dgm:spPr/>
      <dgm:t>
        <a:bodyPr/>
        <a:lstStyle/>
        <a:p>
          <a:endParaRPr lang="ru-RU"/>
        </a:p>
      </dgm:t>
    </dgm:pt>
    <dgm:pt modelId="{F57F96A7-4951-48FF-85DE-C5DFB869309F}">
      <dgm:prSet phldrT="[Текст]"/>
      <dgm:spPr/>
      <dgm:t>
        <a:bodyPr/>
        <a:lstStyle/>
        <a:p>
          <a:endParaRPr lang="ru-RU" dirty="0"/>
        </a:p>
      </dgm:t>
    </dgm:pt>
    <dgm:pt modelId="{A0A7DC15-02C4-45ED-A326-2D5C47B0E822}" type="parTrans" cxnId="{2AAA7826-08AF-44EF-84F6-4E6F5C0BFDA4}">
      <dgm:prSet/>
      <dgm:spPr/>
      <dgm:t>
        <a:bodyPr/>
        <a:lstStyle/>
        <a:p>
          <a:endParaRPr lang="ru-RU"/>
        </a:p>
      </dgm:t>
    </dgm:pt>
    <dgm:pt modelId="{F9BC05A2-D3DA-4ED1-A38D-5C39429CC3E7}" type="sibTrans" cxnId="{2AAA7826-08AF-44EF-84F6-4E6F5C0BFDA4}">
      <dgm:prSet/>
      <dgm:spPr/>
      <dgm:t>
        <a:bodyPr/>
        <a:lstStyle/>
        <a:p>
          <a:endParaRPr lang="ru-RU"/>
        </a:p>
      </dgm:t>
    </dgm:pt>
    <dgm:pt modelId="{53734E3B-4FD6-4784-904B-ACCD2F4CFC4F}">
      <dgm:prSet/>
      <dgm:spPr/>
      <dgm:t>
        <a:bodyPr/>
        <a:lstStyle/>
        <a:p>
          <a:r>
            <a:rPr lang="en-US" u="none" dirty="0" smtClean="0"/>
            <a:t>Aspiration to create a single market for goods, services, capital and labor within the Union</a:t>
          </a:r>
          <a:endParaRPr lang="ru-RU" dirty="0"/>
        </a:p>
      </dgm:t>
    </dgm:pt>
    <dgm:pt modelId="{05849FA0-C85C-4562-A68F-67C12F7A7140}" type="parTrans" cxnId="{901CC5B6-77C0-46FF-8C23-95A8BEB32743}">
      <dgm:prSet/>
      <dgm:spPr/>
      <dgm:t>
        <a:bodyPr/>
        <a:lstStyle/>
        <a:p>
          <a:endParaRPr lang="ru-RU"/>
        </a:p>
      </dgm:t>
    </dgm:pt>
    <dgm:pt modelId="{DC282E9B-1F91-4044-902A-F9B9712B9942}" type="sibTrans" cxnId="{901CC5B6-77C0-46FF-8C23-95A8BEB32743}">
      <dgm:prSet/>
      <dgm:spPr/>
      <dgm:t>
        <a:bodyPr/>
        <a:lstStyle/>
        <a:p>
          <a:endParaRPr lang="ru-RU"/>
        </a:p>
      </dgm:t>
    </dgm:pt>
    <dgm:pt modelId="{92EA3A67-C92D-4B03-820F-39E82FE88AF9}">
      <dgm:prSet phldrT="[Текст]"/>
      <dgm:spPr/>
      <dgm:t>
        <a:bodyPr/>
        <a:lstStyle/>
        <a:p>
          <a:endParaRPr lang="ru-RU" dirty="0"/>
        </a:p>
      </dgm:t>
    </dgm:pt>
    <dgm:pt modelId="{F852B0A5-CB48-4FEE-A36D-DFDA768B1E4B}" type="parTrans" cxnId="{7D512A55-287B-44BA-8D35-298518F688CF}">
      <dgm:prSet/>
      <dgm:spPr/>
      <dgm:t>
        <a:bodyPr/>
        <a:lstStyle/>
        <a:p>
          <a:endParaRPr lang="ru-RU"/>
        </a:p>
      </dgm:t>
    </dgm:pt>
    <dgm:pt modelId="{C5F73E16-FFF2-4D22-9E60-05BF19E55551}" type="sibTrans" cxnId="{7D512A55-287B-44BA-8D35-298518F688CF}">
      <dgm:prSet/>
      <dgm:spPr/>
      <dgm:t>
        <a:bodyPr/>
        <a:lstStyle/>
        <a:p>
          <a:endParaRPr lang="ru-RU"/>
        </a:p>
      </dgm:t>
    </dgm:pt>
    <dgm:pt modelId="{9D9C0B9B-5E05-48FE-8C97-5F8C2495A0F3}">
      <dgm:prSet/>
      <dgm:spPr/>
      <dgm:t>
        <a:bodyPr/>
        <a:lstStyle/>
        <a:p>
          <a:r>
            <a:rPr lang="en-US" u="none" dirty="0" smtClean="0"/>
            <a:t>Comprehensive modernization, cooperation and improvement of competitiveness of national economies in the context of the global economy.</a:t>
          </a:r>
          <a:r>
            <a:rPr lang="ru-RU" dirty="0" smtClean="0"/>
            <a:t> </a:t>
          </a:r>
          <a:endParaRPr lang="ru-RU" dirty="0"/>
        </a:p>
      </dgm:t>
    </dgm:pt>
    <dgm:pt modelId="{CDEDE368-C7F7-42C9-833A-31DAE50B08EE}" type="parTrans" cxnId="{60F7E3CD-6AC5-418D-85C8-B0A975B462E7}">
      <dgm:prSet/>
      <dgm:spPr/>
      <dgm:t>
        <a:bodyPr/>
        <a:lstStyle/>
        <a:p>
          <a:endParaRPr lang="ru-RU"/>
        </a:p>
      </dgm:t>
    </dgm:pt>
    <dgm:pt modelId="{1B85CF80-EC7A-4B25-BAD0-23A2EF9CAD97}" type="sibTrans" cxnId="{60F7E3CD-6AC5-418D-85C8-B0A975B462E7}">
      <dgm:prSet/>
      <dgm:spPr/>
      <dgm:t>
        <a:bodyPr/>
        <a:lstStyle/>
        <a:p>
          <a:endParaRPr lang="ru-RU"/>
        </a:p>
      </dgm:t>
    </dgm:pt>
    <dgm:pt modelId="{E7E00C76-776C-4165-99C3-F7CAA4870D4E}" type="pres">
      <dgm:prSet presAssocID="{BCF8BE86-014F-4FF9-8CFB-C4248E70DB66}" presName="linearFlow" presStyleCnt="0">
        <dgm:presLayoutVars>
          <dgm:dir/>
          <dgm:animLvl val="lvl"/>
          <dgm:resizeHandles val="exact"/>
        </dgm:presLayoutVars>
      </dgm:prSet>
      <dgm:spPr/>
      <dgm:t>
        <a:bodyPr/>
        <a:lstStyle/>
        <a:p>
          <a:endParaRPr lang="ru-RU"/>
        </a:p>
      </dgm:t>
    </dgm:pt>
    <dgm:pt modelId="{9F487D9C-10EF-49E8-968E-A14D1E25938B}" type="pres">
      <dgm:prSet presAssocID="{F8790C59-1AA6-448A-9775-91C36C611BF3}" presName="composite" presStyleCnt="0"/>
      <dgm:spPr/>
    </dgm:pt>
    <dgm:pt modelId="{578D1C3C-4B95-4C5A-83AF-68E690CEA219}" type="pres">
      <dgm:prSet presAssocID="{F8790C59-1AA6-448A-9775-91C36C611BF3}" presName="parentText" presStyleLbl="alignNode1" presStyleIdx="0" presStyleCnt="3">
        <dgm:presLayoutVars>
          <dgm:chMax val="1"/>
          <dgm:bulletEnabled val="1"/>
        </dgm:presLayoutVars>
      </dgm:prSet>
      <dgm:spPr/>
      <dgm:t>
        <a:bodyPr/>
        <a:lstStyle/>
        <a:p>
          <a:endParaRPr lang="ru-RU"/>
        </a:p>
      </dgm:t>
    </dgm:pt>
    <dgm:pt modelId="{099CA44B-0C83-4E49-960F-90CF603A62C4}" type="pres">
      <dgm:prSet presAssocID="{F8790C59-1AA6-448A-9775-91C36C611BF3}" presName="descendantText" presStyleLbl="alignAcc1" presStyleIdx="0" presStyleCnt="3">
        <dgm:presLayoutVars>
          <dgm:bulletEnabled val="1"/>
        </dgm:presLayoutVars>
      </dgm:prSet>
      <dgm:spPr/>
      <dgm:t>
        <a:bodyPr/>
        <a:lstStyle/>
        <a:p>
          <a:endParaRPr lang="ru-RU"/>
        </a:p>
      </dgm:t>
    </dgm:pt>
    <dgm:pt modelId="{2A3D1952-8661-42F6-8D86-6AFF329865AE}" type="pres">
      <dgm:prSet presAssocID="{6C3EBCF3-62AC-40D3-A475-3F69AE436C56}" presName="sp" presStyleCnt="0"/>
      <dgm:spPr/>
    </dgm:pt>
    <dgm:pt modelId="{B4CD9E9C-744A-4146-8DC8-C5744FF214F9}" type="pres">
      <dgm:prSet presAssocID="{F57F96A7-4951-48FF-85DE-C5DFB869309F}" presName="composite" presStyleCnt="0"/>
      <dgm:spPr/>
    </dgm:pt>
    <dgm:pt modelId="{BFC75A20-2CF0-406C-BA58-384140FEEE53}" type="pres">
      <dgm:prSet presAssocID="{F57F96A7-4951-48FF-85DE-C5DFB869309F}" presName="parentText" presStyleLbl="alignNode1" presStyleIdx="1" presStyleCnt="3">
        <dgm:presLayoutVars>
          <dgm:chMax val="1"/>
          <dgm:bulletEnabled val="1"/>
        </dgm:presLayoutVars>
      </dgm:prSet>
      <dgm:spPr/>
      <dgm:t>
        <a:bodyPr/>
        <a:lstStyle/>
        <a:p>
          <a:endParaRPr lang="ru-RU"/>
        </a:p>
      </dgm:t>
    </dgm:pt>
    <dgm:pt modelId="{D6C46B58-F945-43C0-B652-FF0CCF07C6C3}" type="pres">
      <dgm:prSet presAssocID="{F57F96A7-4951-48FF-85DE-C5DFB869309F}" presName="descendantText" presStyleLbl="alignAcc1" presStyleIdx="1" presStyleCnt="3">
        <dgm:presLayoutVars>
          <dgm:bulletEnabled val="1"/>
        </dgm:presLayoutVars>
      </dgm:prSet>
      <dgm:spPr/>
      <dgm:t>
        <a:bodyPr/>
        <a:lstStyle/>
        <a:p>
          <a:endParaRPr lang="ru-RU"/>
        </a:p>
      </dgm:t>
    </dgm:pt>
    <dgm:pt modelId="{CB5AAC71-17D2-450B-928E-F566CFC35DB0}" type="pres">
      <dgm:prSet presAssocID="{F9BC05A2-D3DA-4ED1-A38D-5C39429CC3E7}" presName="sp" presStyleCnt="0"/>
      <dgm:spPr/>
    </dgm:pt>
    <dgm:pt modelId="{C9696C5A-C036-46C4-812D-EC34B4F35CF0}" type="pres">
      <dgm:prSet presAssocID="{92EA3A67-C92D-4B03-820F-39E82FE88AF9}" presName="composite" presStyleCnt="0"/>
      <dgm:spPr/>
    </dgm:pt>
    <dgm:pt modelId="{09DB82C6-275B-4CD3-BC7A-F09BF3F9B391}" type="pres">
      <dgm:prSet presAssocID="{92EA3A67-C92D-4B03-820F-39E82FE88AF9}" presName="parentText" presStyleLbl="alignNode1" presStyleIdx="2" presStyleCnt="3">
        <dgm:presLayoutVars>
          <dgm:chMax val="1"/>
          <dgm:bulletEnabled val="1"/>
        </dgm:presLayoutVars>
      </dgm:prSet>
      <dgm:spPr/>
      <dgm:t>
        <a:bodyPr/>
        <a:lstStyle/>
        <a:p>
          <a:endParaRPr lang="ru-RU"/>
        </a:p>
      </dgm:t>
    </dgm:pt>
    <dgm:pt modelId="{C472CE17-69E4-410E-9B06-3EECDFDC1A86}" type="pres">
      <dgm:prSet presAssocID="{92EA3A67-C92D-4B03-820F-39E82FE88AF9}" presName="descendantText" presStyleLbl="alignAcc1" presStyleIdx="2" presStyleCnt="3">
        <dgm:presLayoutVars>
          <dgm:bulletEnabled val="1"/>
        </dgm:presLayoutVars>
      </dgm:prSet>
      <dgm:spPr/>
      <dgm:t>
        <a:bodyPr/>
        <a:lstStyle/>
        <a:p>
          <a:endParaRPr lang="ru-RU"/>
        </a:p>
      </dgm:t>
    </dgm:pt>
  </dgm:ptLst>
  <dgm:cxnLst>
    <dgm:cxn modelId="{232B1291-BAC7-4C1A-B4A2-C9ECE787A369}" type="presOf" srcId="{F57F96A7-4951-48FF-85DE-C5DFB869309F}" destId="{BFC75A20-2CF0-406C-BA58-384140FEEE53}" srcOrd="0" destOrd="0" presId="urn:microsoft.com/office/officeart/2005/8/layout/chevron2"/>
    <dgm:cxn modelId="{1C730ADD-3EBE-4C9D-A4B3-BA46CCBE736E}" type="presOf" srcId="{9D9C0B9B-5E05-48FE-8C97-5F8C2495A0F3}" destId="{C472CE17-69E4-410E-9B06-3EECDFDC1A86}" srcOrd="0" destOrd="0" presId="urn:microsoft.com/office/officeart/2005/8/layout/chevron2"/>
    <dgm:cxn modelId="{2AAA7826-08AF-44EF-84F6-4E6F5C0BFDA4}" srcId="{BCF8BE86-014F-4FF9-8CFB-C4248E70DB66}" destId="{F57F96A7-4951-48FF-85DE-C5DFB869309F}" srcOrd="1" destOrd="0" parTransId="{A0A7DC15-02C4-45ED-A326-2D5C47B0E822}" sibTransId="{F9BC05A2-D3DA-4ED1-A38D-5C39429CC3E7}"/>
    <dgm:cxn modelId="{7D512A55-287B-44BA-8D35-298518F688CF}" srcId="{BCF8BE86-014F-4FF9-8CFB-C4248E70DB66}" destId="{92EA3A67-C92D-4B03-820F-39E82FE88AF9}" srcOrd="2" destOrd="0" parTransId="{F852B0A5-CB48-4FEE-A36D-DFDA768B1E4B}" sibTransId="{C5F73E16-FFF2-4D22-9E60-05BF19E55551}"/>
    <dgm:cxn modelId="{FE400A84-6F8F-4CF1-8A27-885051D7D214}" type="presOf" srcId="{53734E3B-4FD6-4784-904B-ACCD2F4CFC4F}" destId="{D6C46B58-F945-43C0-B652-FF0CCF07C6C3}" srcOrd="0" destOrd="0" presId="urn:microsoft.com/office/officeart/2005/8/layout/chevron2"/>
    <dgm:cxn modelId="{60F7E3CD-6AC5-418D-85C8-B0A975B462E7}" srcId="{92EA3A67-C92D-4B03-820F-39E82FE88AF9}" destId="{9D9C0B9B-5E05-48FE-8C97-5F8C2495A0F3}" srcOrd="0" destOrd="0" parTransId="{CDEDE368-C7F7-42C9-833A-31DAE50B08EE}" sibTransId="{1B85CF80-EC7A-4B25-BAD0-23A2EF9CAD97}"/>
    <dgm:cxn modelId="{2A9BC0F3-8800-46DB-8EBC-EC38451B35D2}" srcId="{BCF8BE86-014F-4FF9-8CFB-C4248E70DB66}" destId="{F8790C59-1AA6-448A-9775-91C36C611BF3}" srcOrd="0" destOrd="0" parTransId="{B5ADA152-CD4B-4520-9747-8353FF35AD3C}" sibTransId="{6C3EBCF3-62AC-40D3-A475-3F69AE436C56}"/>
    <dgm:cxn modelId="{0AB8C68E-94D4-45FB-AED7-11700CE7246D}" type="presOf" srcId="{92EA3A67-C92D-4B03-820F-39E82FE88AF9}" destId="{09DB82C6-275B-4CD3-BC7A-F09BF3F9B391}" srcOrd="0" destOrd="0" presId="urn:microsoft.com/office/officeart/2005/8/layout/chevron2"/>
    <dgm:cxn modelId="{5B56A428-EFBF-4561-9421-49A089F935A3}" type="presOf" srcId="{F8790C59-1AA6-448A-9775-91C36C611BF3}" destId="{578D1C3C-4B95-4C5A-83AF-68E690CEA219}" srcOrd="0" destOrd="0" presId="urn:microsoft.com/office/officeart/2005/8/layout/chevron2"/>
    <dgm:cxn modelId="{F4F2E7DA-6738-49B0-99B0-AC45CB084A5D}" type="presOf" srcId="{BCF8BE86-014F-4FF9-8CFB-C4248E70DB66}" destId="{E7E00C76-776C-4165-99C3-F7CAA4870D4E}" srcOrd="0" destOrd="0" presId="urn:microsoft.com/office/officeart/2005/8/layout/chevron2"/>
    <dgm:cxn modelId="{33B65224-A5D5-40DC-A30E-9FD32E557A74}" srcId="{F8790C59-1AA6-448A-9775-91C36C611BF3}" destId="{425D6711-A52D-4322-A54B-3715F7FC496C}" srcOrd="0" destOrd="0" parTransId="{574AF80F-947C-4A3B-9686-614E8E07D108}" sibTransId="{2D6B97CB-44EC-46BB-8B60-4940B796CB38}"/>
    <dgm:cxn modelId="{7C400FBA-CBF9-43A7-ABCB-AA3B45B67619}" type="presOf" srcId="{425D6711-A52D-4322-A54B-3715F7FC496C}" destId="{099CA44B-0C83-4E49-960F-90CF603A62C4}" srcOrd="0" destOrd="0" presId="urn:microsoft.com/office/officeart/2005/8/layout/chevron2"/>
    <dgm:cxn modelId="{901CC5B6-77C0-46FF-8C23-95A8BEB32743}" srcId="{F57F96A7-4951-48FF-85DE-C5DFB869309F}" destId="{53734E3B-4FD6-4784-904B-ACCD2F4CFC4F}" srcOrd="0" destOrd="0" parTransId="{05849FA0-C85C-4562-A68F-67C12F7A7140}" sibTransId="{DC282E9B-1F91-4044-902A-F9B9712B9942}"/>
    <dgm:cxn modelId="{CEBB506D-FBDD-4E70-B38D-F58089384C7A}" type="presParOf" srcId="{E7E00C76-776C-4165-99C3-F7CAA4870D4E}" destId="{9F487D9C-10EF-49E8-968E-A14D1E25938B}" srcOrd="0" destOrd="0" presId="urn:microsoft.com/office/officeart/2005/8/layout/chevron2"/>
    <dgm:cxn modelId="{A8549DAB-FD89-463D-8B38-5C93F870EBE3}" type="presParOf" srcId="{9F487D9C-10EF-49E8-968E-A14D1E25938B}" destId="{578D1C3C-4B95-4C5A-83AF-68E690CEA219}" srcOrd="0" destOrd="0" presId="urn:microsoft.com/office/officeart/2005/8/layout/chevron2"/>
    <dgm:cxn modelId="{A9AB07E2-C8D3-476E-A3A3-B6CFE7079E93}" type="presParOf" srcId="{9F487D9C-10EF-49E8-968E-A14D1E25938B}" destId="{099CA44B-0C83-4E49-960F-90CF603A62C4}" srcOrd="1" destOrd="0" presId="urn:microsoft.com/office/officeart/2005/8/layout/chevron2"/>
    <dgm:cxn modelId="{33E0C56F-625A-4821-8719-14E5B0AA5F41}" type="presParOf" srcId="{E7E00C76-776C-4165-99C3-F7CAA4870D4E}" destId="{2A3D1952-8661-42F6-8D86-6AFF329865AE}" srcOrd="1" destOrd="0" presId="urn:microsoft.com/office/officeart/2005/8/layout/chevron2"/>
    <dgm:cxn modelId="{1660D246-AB4E-4542-AD14-5F732B445EAF}" type="presParOf" srcId="{E7E00C76-776C-4165-99C3-F7CAA4870D4E}" destId="{B4CD9E9C-744A-4146-8DC8-C5744FF214F9}" srcOrd="2" destOrd="0" presId="urn:microsoft.com/office/officeart/2005/8/layout/chevron2"/>
    <dgm:cxn modelId="{1A0A995A-27DD-4571-838E-4F1D96BE3133}" type="presParOf" srcId="{B4CD9E9C-744A-4146-8DC8-C5744FF214F9}" destId="{BFC75A20-2CF0-406C-BA58-384140FEEE53}" srcOrd="0" destOrd="0" presId="urn:microsoft.com/office/officeart/2005/8/layout/chevron2"/>
    <dgm:cxn modelId="{F527BBD7-C967-420F-A91B-A830F4D14556}" type="presParOf" srcId="{B4CD9E9C-744A-4146-8DC8-C5744FF214F9}" destId="{D6C46B58-F945-43C0-B652-FF0CCF07C6C3}" srcOrd="1" destOrd="0" presId="urn:microsoft.com/office/officeart/2005/8/layout/chevron2"/>
    <dgm:cxn modelId="{7FF64157-EAEF-47EB-86C8-DCE1CAD062CD}" type="presParOf" srcId="{E7E00C76-776C-4165-99C3-F7CAA4870D4E}" destId="{CB5AAC71-17D2-450B-928E-F566CFC35DB0}" srcOrd="3" destOrd="0" presId="urn:microsoft.com/office/officeart/2005/8/layout/chevron2"/>
    <dgm:cxn modelId="{4F5D6F68-A8DA-40F2-8A78-8082CFC00FEC}" type="presParOf" srcId="{E7E00C76-776C-4165-99C3-F7CAA4870D4E}" destId="{C9696C5A-C036-46C4-812D-EC34B4F35CF0}" srcOrd="4" destOrd="0" presId="urn:microsoft.com/office/officeart/2005/8/layout/chevron2"/>
    <dgm:cxn modelId="{9324EDD1-105A-4D16-8284-C8FAF45276BD}" type="presParOf" srcId="{C9696C5A-C036-46C4-812D-EC34B4F35CF0}" destId="{09DB82C6-275B-4CD3-BC7A-F09BF3F9B391}" srcOrd="0" destOrd="0" presId="urn:microsoft.com/office/officeart/2005/8/layout/chevron2"/>
    <dgm:cxn modelId="{AFA6B748-8AD8-4A9F-8F2C-B8AE86604680}" type="presParOf" srcId="{C9696C5A-C036-46C4-812D-EC34B4F35CF0}" destId="{C472CE17-69E4-410E-9B06-3EECDFDC1A86}"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633935D-5177-4088-B9B4-16566A10682E}" type="doc">
      <dgm:prSet loTypeId="urn:microsoft.com/office/officeart/2005/8/layout/list1" loCatId="list" qsTypeId="urn:microsoft.com/office/officeart/2005/8/quickstyle/simple1#3" qsCatId="simple" csTypeId="urn:microsoft.com/office/officeart/2005/8/colors/accent1_2#3" csCatId="accent1" phldr="1"/>
      <dgm:spPr/>
      <dgm:t>
        <a:bodyPr/>
        <a:lstStyle/>
        <a:p>
          <a:endParaRPr lang="ru-RU"/>
        </a:p>
      </dgm:t>
    </dgm:pt>
    <dgm:pt modelId="{9603DAA9-BB2F-4EB1-B9DD-EA7B36198D48}">
      <dgm:prSet phldrT="[Текст]" custT="1"/>
      <dgm:spPr/>
      <dgm:t>
        <a:bodyPr/>
        <a:lstStyle/>
        <a:p>
          <a:r>
            <a:rPr lang="en-US" sz="2000" b="0" u="none" dirty="0" smtClean="0"/>
            <a:t>Supreme Eurasian Economic Council (Supreme Council)</a:t>
          </a:r>
          <a:endParaRPr lang="ru-RU" sz="2000" dirty="0"/>
        </a:p>
      </dgm:t>
    </dgm:pt>
    <dgm:pt modelId="{6F51F529-BB3D-414E-9F1D-A5D1F6C3B99B}" type="parTrans" cxnId="{42A50ED8-C978-473D-93E7-BD00535E7C87}">
      <dgm:prSet/>
      <dgm:spPr/>
      <dgm:t>
        <a:bodyPr/>
        <a:lstStyle/>
        <a:p>
          <a:endParaRPr lang="ru-RU" sz="3200"/>
        </a:p>
      </dgm:t>
    </dgm:pt>
    <dgm:pt modelId="{A17C2A6F-D3CF-4808-BE45-9FEF9B2FA968}" type="sibTrans" cxnId="{42A50ED8-C978-473D-93E7-BD00535E7C87}">
      <dgm:prSet/>
      <dgm:spPr/>
      <dgm:t>
        <a:bodyPr/>
        <a:lstStyle/>
        <a:p>
          <a:endParaRPr lang="ru-RU" sz="3200"/>
        </a:p>
      </dgm:t>
    </dgm:pt>
    <dgm:pt modelId="{855C033F-F712-4BF6-8D7C-808DE28CB0D1}">
      <dgm:prSet custT="1"/>
      <dgm:spPr/>
      <dgm:t>
        <a:bodyPr/>
        <a:lstStyle/>
        <a:p>
          <a:r>
            <a:rPr lang="en-US" sz="2000" u="none" dirty="0" smtClean="0"/>
            <a:t>Eurasian Intergovernmental Council</a:t>
          </a:r>
          <a:endParaRPr lang="ru-RU" sz="2000" dirty="0" smtClean="0"/>
        </a:p>
        <a:p>
          <a:r>
            <a:rPr lang="en-US" sz="2000" u="none" dirty="0" smtClean="0"/>
            <a:t>(Intergovernmental Council)</a:t>
          </a:r>
          <a:endParaRPr lang="ru-RU" sz="2000" dirty="0"/>
        </a:p>
      </dgm:t>
    </dgm:pt>
    <dgm:pt modelId="{9B91B5D9-0942-4F94-A12D-F258183018B0}" type="parTrans" cxnId="{2B06E9BC-BCA8-4A99-B3D5-6048648D93BB}">
      <dgm:prSet/>
      <dgm:spPr/>
      <dgm:t>
        <a:bodyPr/>
        <a:lstStyle/>
        <a:p>
          <a:endParaRPr lang="ru-RU" sz="3200"/>
        </a:p>
      </dgm:t>
    </dgm:pt>
    <dgm:pt modelId="{47722756-9A05-4DAF-AF2B-884D7AB5C791}" type="sibTrans" cxnId="{2B06E9BC-BCA8-4A99-B3D5-6048648D93BB}">
      <dgm:prSet/>
      <dgm:spPr/>
      <dgm:t>
        <a:bodyPr/>
        <a:lstStyle/>
        <a:p>
          <a:endParaRPr lang="ru-RU" sz="3200"/>
        </a:p>
      </dgm:t>
    </dgm:pt>
    <dgm:pt modelId="{3B4D2DB1-3EAE-4005-95DC-85C1061A2504}">
      <dgm:prSet custT="1"/>
      <dgm:spPr/>
      <dgm:t>
        <a:bodyPr/>
        <a:lstStyle/>
        <a:p>
          <a:r>
            <a:rPr lang="en-US" sz="2000" u="none" dirty="0" smtClean="0"/>
            <a:t>Eurasian Economic Commission </a:t>
          </a:r>
          <a:endParaRPr lang="ru-RU" sz="2000" dirty="0" smtClean="0"/>
        </a:p>
        <a:p>
          <a:r>
            <a:rPr lang="en-US" sz="2000" u="none" dirty="0" smtClean="0"/>
            <a:t>(Commission, EEC)</a:t>
          </a:r>
          <a:endParaRPr lang="ru-RU" sz="2000" dirty="0"/>
        </a:p>
      </dgm:t>
    </dgm:pt>
    <dgm:pt modelId="{8D1139F8-3FB0-477E-8DFF-81DA6B5ECAAA}" type="parTrans" cxnId="{36F35404-30B8-4E18-A05B-4FBAE8091D6F}">
      <dgm:prSet/>
      <dgm:spPr/>
      <dgm:t>
        <a:bodyPr/>
        <a:lstStyle/>
        <a:p>
          <a:endParaRPr lang="ru-RU" sz="3200"/>
        </a:p>
      </dgm:t>
    </dgm:pt>
    <dgm:pt modelId="{B2257905-F5F2-4A97-8457-E358A370B1C8}" type="sibTrans" cxnId="{36F35404-30B8-4E18-A05B-4FBAE8091D6F}">
      <dgm:prSet/>
      <dgm:spPr/>
      <dgm:t>
        <a:bodyPr/>
        <a:lstStyle/>
        <a:p>
          <a:endParaRPr lang="ru-RU" sz="3200"/>
        </a:p>
      </dgm:t>
    </dgm:pt>
    <dgm:pt modelId="{40983150-C7AC-47C8-BDBC-244EDC3B94F6}">
      <dgm:prSet custT="1"/>
      <dgm:spPr/>
      <dgm:t>
        <a:bodyPr/>
        <a:lstStyle/>
        <a:p>
          <a:r>
            <a:rPr lang="en-US" sz="2000" u="none" dirty="0" smtClean="0"/>
            <a:t>Eurasian Economic Union Court</a:t>
          </a:r>
          <a:endParaRPr lang="ru-RU" sz="2000" dirty="0" smtClean="0"/>
        </a:p>
        <a:p>
          <a:r>
            <a:rPr lang="en-US" sz="2000" u="none" dirty="0" smtClean="0"/>
            <a:t>(Union Court)</a:t>
          </a:r>
          <a:endParaRPr lang="ru-RU" sz="2000" dirty="0"/>
        </a:p>
      </dgm:t>
    </dgm:pt>
    <dgm:pt modelId="{1AAC1193-F1D8-4655-8AEF-B58060BBB719}" type="parTrans" cxnId="{A15D0ED5-3CD7-4E49-AB69-6787C0841FC8}">
      <dgm:prSet/>
      <dgm:spPr/>
      <dgm:t>
        <a:bodyPr/>
        <a:lstStyle/>
        <a:p>
          <a:endParaRPr lang="ru-RU" sz="3200"/>
        </a:p>
      </dgm:t>
    </dgm:pt>
    <dgm:pt modelId="{AB072E8A-2B2C-457F-B8EF-CE3EB019AE55}" type="sibTrans" cxnId="{A15D0ED5-3CD7-4E49-AB69-6787C0841FC8}">
      <dgm:prSet/>
      <dgm:spPr/>
      <dgm:t>
        <a:bodyPr/>
        <a:lstStyle/>
        <a:p>
          <a:endParaRPr lang="ru-RU" sz="3200"/>
        </a:p>
      </dgm:t>
    </dgm:pt>
    <dgm:pt modelId="{930D7DF5-CD23-4EF7-B9A1-042DAC3E6C5C}" type="pres">
      <dgm:prSet presAssocID="{C633935D-5177-4088-B9B4-16566A10682E}" presName="linear" presStyleCnt="0">
        <dgm:presLayoutVars>
          <dgm:dir/>
          <dgm:animLvl val="lvl"/>
          <dgm:resizeHandles val="exact"/>
        </dgm:presLayoutVars>
      </dgm:prSet>
      <dgm:spPr/>
      <dgm:t>
        <a:bodyPr/>
        <a:lstStyle/>
        <a:p>
          <a:endParaRPr lang="ru-RU"/>
        </a:p>
      </dgm:t>
    </dgm:pt>
    <dgm:pt modelId="{988F26ED-31A8-4A80-8C7D-A3BC021B9B70}" type="pres">
      <dgm:prSet presAssocID="{9603DAA9-BB2F-4EB1-B9DD-EA7B36198D48}" presName="parentLin" presStyleCnt="0"/>
      <dgm:spPr/>
    </dgm:pt>
    <dgm:pt modelId="{B3B58FB0-A5AE-4764-880C-6D086798541C}" type="pres">
      <dgm:prSet presAssocID="{9603DAA9-BB2F-4EB1-B9DD-EA7B36198D48}" presName="parentLeftMargin" presStyleLbl="node1" presStyleIdx="0" presStyleCnt="4"/>
      <dgm:spPr/>
      <dgm:t>
        <a:bodyPr/>
        <a:lstStyle/>
        <a:p>
          <a:endParaRPr lang="ru-RU"/>
        </a:p>
      </dgm:t>
    </dgm:pt>
    <dgm:pt modelId="{E21EEC9B-3CDD-4098-A2DC-A8CE5CCCDC50}" type="pres">
      <dgm:prSet presAssocID="{9603DAA9-BB2F-4EB1-B9DD-EA7B36198D48}" presName="parentText" presStyleLbl="node1" presStyleIdx="0" presStyleCnt="4">
        <dgm:presLayoutVars>
          <dgm:chMax val="0"/>
          <dgm:bulletEnabled val="1"/>
        </dgm:presLayoutVars>
      </dgm:prSet>
      <dgm:spPr/>
      <dgm:t>
        <a:bodyPr/>
        <a:lstStyle/>
        <a:p>
          <a:endParaRPr lang="ru-RU"/>
        </a:p>
      </dgm:t>
    </dgm:pt>
    <dgm:pt modelId="{89E4B508-4168-4143-8BD8-584E20096A56}" type="pres">
      <dgm:prSet presAssocID="{9603DAA9-BB2F-4EB1-B9DD-EA7B36198D48}" presName="negativeSpace" presStyleCnt="0"/>
      <dgm:spPr/>
    </dgm:pt>
    <dgm:pt modelId="{5E346CB5-1E16-476A-978A-AAAD728B0D29}" type="pres">
      <dgm:prSet presAssocID="{9603DAA9-BB2F-4EB1-B9DD-EA7B36198D48}" presName="childText" presStyleLbl="conFgAcc1" presStyleIdx="0" presStyleCnt="4">
        <dgm:presLayoutVars>
          <dgm:bulletEnabled val="1"/>
        </dgm:presLayoutVars>
      </dgm:prSet>
      <dgm:spPr/>
    </dgm:pt>
    <dgm:pt modelId="{5704C2FC-F465-4C4C-96F6-CF79EE67BDC7}" type="pres">
      <dgm:prSet presAssocID="{A17C2A6F-D3CF-4808-BE45-9FEF9B2FA968}" presName="spaceBetweenRectangles" presStyleCnt="0"/>
      <dgm:spPr/>
    </dgm:pt>
    <dgm:pt modelId="{C8A63103-567D-4DF6-AFC6-84EF0B149DA7}" type="pres">
      <dgm:prSet presAssocID="{855C033F-F712-4BF6-8D7C-808DE28CB0D1}" presName="parentLin" presStyleCnt="0"/>
      <dgm:spPr/>
    </dgm:pt>
    <dgm:pt modelId="{C54B1F85-8112-49AD-B590-40FE8BFCECD1}" type="pres">
      <dgm:prSet presAssocID="{855C033F-F712-4BF6-8D7C-808DE28CB0D1}" presName="parentLeftMargin" presStyleLbl="node1" presStyleIdx="0" presStyleCnt="4"/>
      <dgm:spPr/>
      <dgm:t>
        <a:bodyPr/>
        <a:lstStyle/>
        <a:p>
          <a:endParaRPr lang="ru-RU"/>
        </a:p>
      </dgm:t>
    </dgm:pt>
    <dgm:pt modelId="{83280830-D5BA-4AA1-B670-8540234318A8}" type="pres">
      <dgm:prSet presAssocID="{855C033F-F712-4BF6-8D7C-808DE28CB0D1}" presName="parentText" presStyleLbl="node1" presStyleIdx="1" presStyleCnt="4">
        <dgm:presLayoutVars>
          <dgm:chMax val="0"/>
          <dgm:bulletEnabled val="1"/>
        </dgm:presLayoutVars>
      </dgm:prSet>
      <dgm:spPr/>
      <dgm:t>
        <a:bodyPr/>
        <a:lstStyle/>
        <a:p>
          <a:endParaRPr lang="ru-RU"/>
        </a:p>
      </dgm:t>
    </dgm:pt>
    <dgm:pt modelId="{27F3EB81-DE58-4963-808A-1E458319DB25}" type="pres">
      <dgm:prSet presAssocID="{855C033F-F712-4BF6-8D7C-808DE28CB0D1}" presName="negativeSpace" presStyleCnt="0"/>
      <dgm:spPr/>
    </dgm:pt>
    <dgm:pt modelId="{A37F791C-8626-4D90-9938-002D326AC89A}" type="pres">
      <dgm:prSet presAssocID="{855C033F-F712-4BF6-8D7C-808DE28CB0D1}" presName="childText" presStyleLbl="conFgAcc1" presStyleIdx="1" presStyleCnt="4">
        <dgm:presLayoutVars>
          <dgm:bulletEnabled val="1"/>
        </dgm:presLayoutVars>
      </dgm:prSet>
      <dgm:spPr/>
    </dgm:pt>
    <dgm:pt modelId="{5E22FEDC-3411-4C19-8B52-77335F9071D0}" type="pres">
      <dgm:prSet presAssocID="{47722756-9A05-4DAF-AF2B-884D7AB5C791}" presName="spaceBetweenRectangles" presStyleCnt="0"/>
      <dgm:spPr/>
    </dgm:pt>
    <dgm:pt modelId="{CA1915AC-C261-4CAC-9570-908BE067D070}" type="pres">
      <dgm:prSet presAssocID="{3B4D2DB1-3EAE-4005-95DC-85C1061A2504}" presName="parentLin" presStyleCnt="0"/>
      <dgm:spPr/>
    </dgm:pt>
    <dgm:pt modelId="{E6FC2DD0-C144-44E3-9C7B-3303570784FD}" type="pres">
      <dgm:prSet presAssocID="{3B4D2DB1-3EAE-4005-95DC-85C1061A2504}" presName="parentLeftMargin" presStyleLbl="node1" presStyleIdx="1" presStyleCnt="4"/>
      <dgm:spPr/>
      <dgm:t>
        <a:bodyPr/>
        <a:lstStyle/>
        <a:p>
          <a:endParaRPr lang="ru-RU"/>
        </a:p>
      </dgm:t>
    </dgm:pt>
    <dgm:pt modelId="{ED2215E0-8160-4173-A8A2-22A525CF53AF}" type="pres">
      <dgm:prSet presAssocID="{3B4D2DB1-3EAE-4005-95DC-85C1061A2504}" presName="parentText" presStyleLbl="node1" presStyleIdx="2" presStyleCnt="4">
        <dgm:presLayoutVars>
          <dgm:chMax val="0"/>
          <dgm:bulletEnabled val="1"/>
        </dgm:presLayoutVars>
      </dgm:prSet>
      <dgm:spPr/>
      <dgm:t>
        <a:bodyPr/>
        <a:lstStyle/>
        <a:p>
          <a:endParaRPr lang="ru-RU"/>
        </a:p>
      </dgm:t>
    </dgm:pt>
    <dgm:pt modelId="{8FA64CD2-855D-4560-A0E1-259135945CD3}" type="pres">
      <dgm:prSet presAssocID="{3B4D2DB1-3EAE-4005-95DC-85C1061A2504}" presName="negativeSpace" presStyleCnt="0"/>
      <dgm:spPr/>
    </dgm:pt>
    <dgm:pt modelId="{B55F1F18-D8E1-4088-89F8-1E18015DC4BC}" type="pres">
      <dgm:prSet presAssocID="{3B4D2DB1-3EAE-4005-95DC-85C1061A2504}" presName="childText" presStyleLbl="conFgAcc1" presStyleIdx="2" presStyleCnt="4">
        <dgm:presLayoutVars>
          <dgm:bulletEnabled val="1"/>
        </dgm:presLayoutVars>
      </dgm:prSet>
      <dgm:spPr/>
    </dgm:pt>
    <dgm:pt modelId="{337BDC40-D702-497B-B6D4-6474E8B4F9C6}" type="pres">
      <dgm:prSet presAssocID="{B2257905-F5F2-4A97-8457-E358A370B1C8}" presName="spaceBetweenRectangles" presStyleCnt="0"/>
      <dgm:spPr/>
    </dgm:pt>
    <dgm:pt modelId="{F098D3C5-5DF3-43E6-917C-7CE6EEA159DE}" type="pres">
      <dgm:prSet presAssocID="{40983150-C7AC-47C8-BDBC-244EDC3B94F6}" presName="parentLin" presStyleCnt="0"/>
      <dgm:spPr/>
    </dgm:pt>
    <dgm:pt modelId="{576E2385-9FF7-47A0-8A96-B6EDB870D455}" type="pres">
      <dgm:prSet presAssocID="{40983150-C7AC-47C8-BDBC-244EDC3B94F6}" presName="parentLeftMargin" presStyleLbl="node1" presStyleIdx="2" presStyleCnt="4"/>
      <dgm:spPr/>
      <dgm:t>
        <a:bodyPr/>
        <a:lstStyle/>
        <a:p>
          <a:endParaRPr lang="ru-RU"/>
        </a:p>
      </dgm:t>
    </dgm:pt>
    <dgm:pt modelId="{96CBCC9D-8C42-469B-904B-A5AC6C460E98}" type="pres">
      <dgm:prSet presAssocID="{40983150-C7AC-47C8-BDBC-244EDC3B94F6}" presName="parentText" presStyleLbl="node1" presStyleIdx="3" presStyleCnt="4">
        <dgm:presLayoutVars>
          <dgm:chMax val="0"/>
          <dgm:bulletEnabled val="1"/>
        </dgm:presLayoutVars>
      </dgm:prSet>
      <dgm:spPr/>
      <dgm:t>
        <a:bodyPr/>
        <a:lstStyle/>
        <a:p>
          <a:endParaRPr lang="ru-RU"/>
        </a:p>
      </dgm:t>
    </dgm:pt>
    <dgm:pt modelId="{4D2E68AF-B9EE-4557-9187-1B29D777F9BC}" type="pres">
      <dgm:prSet presAssocID="{40983150-C7AC-47C8-BDBC-244EDC3B94F6}" presName="negativeSpace" presStyleCnt="0"/>
      <dgm:spPr/>
    </dgm:pt>
    <dgm:pt modelId="{06062F29-C443-423E-AA54-9EE3FC521E62}" type="pres">
      <dgm:prSet presAssocID="{40983150-C7AC-47C8-BDBC-244EDC3B94F6}" presName="childText" presStyleLbl="conFgAcc1" presStyleIdx="3" presStyleCnt="4">
        <dgm:presLayoutVars>
          <dgm:bulletEnabled val="1"/>
        </dgm:presLayoutVars>
      </dgm:prSet>
      <dgm:spPr/>
    </dgm:pt>
  </dgm:ptLst>
  <dgm:cxnLst>
    <dgm:cxn modelId="{A15D0ED5-3CD7-4E49-AB69-6787C0841FC8}" srcId="{C633935D-5177-4088-B9B4-16566A10682E}" destId="{40983150-C7AC-47C8-BDBC-244EDC3B94F6}" srcOrd="3" destOrd="0" parTransId="{1AAC1193-F1D8-4655-8AEF-B58060BBB719}" sibTransId="{AB072E8A-2B2C-457F-B8EF-CE3EB019AE55}"/>
    <dgm:cxn modelId="{2B06E9BC-BCA8-4A99-B3D5-6048648D93BB}" srcId="{C633935D-5177-4088-B9B4-16566A10682E}" destId="{855C033F-F712-4BF6-8D7C-808DE28CB0D1}" srcOrd="1" destOrd="0" parTransId="{9B91B5D9-0942-4F94-A12D-F258183018B0}" sibTransId="{47722756-9A05-4DAF-AF2B-884D7AB5C791}"/>
    <dgm:cxn modelId="{FEA7A7C9-4D61-4EED-BBB0-7749C2F2EFA0}" type="presOf" srcId="{855C033F-F712-4BF6-8D7C-808DE28CB0D1}" destId="{C54B1F85-8112-49AD-B590-40FE8BFCECD1}" srcOrd="0" destOrd="0" presId="urn:microsoft.com/office/officeart/2005/8/layout/list1"/>
    <dgm:cxn modelId="{F8049B0A-626E-44CB-8A65-42AFB233E730}" type="presOf" srcId="{3B4D2DB1-3EAE-4005-95DC-85C1061A2504}" destId="{ED2215E0-8160-4173-A8A2-22A525CF53AF}" srcOrd="1" destOrd="0" presId="urn:microsoft.com/office/officeart/2005/8/layout/list1"/>
    <dgm:cxn modelId="{42A50ED8-C978-473D-93E7-BD00535E7C87}" srcId="{C633935D-5177-4088-B9B4-16566A10682E}" destId="{9603DAA9-BB2F-4EB1-B9DD-EA7B36198D48}" srcOrd="0" destOrd="0" parTransId="{6F51F529-BB3D-414E-9F1D-A5D1F6C3B99B}" sibTransId="{A17C2A6F-D3CF-4808-BE45-9FEF9B2FA968}"/>
    <dgm:cxn modelId="{3CC42E18-6E31-4E04-AB5A-8F6DFCE8D164}" type="presOf" srcId="{3B4D2DB1-3EAE-4005-95DC-85C1061A2504}" destId="{E6FC2DD0-C144-44E3-9C7B-3303570784FD}" srcOrd="0" destOrd="0" presId="urn:microsoft.com/office/officeart/2005/8/layout/list1"/>
    <dgm:cxn modelId="{34BAE3C5-F290-4A41-90D6-F5F81D298DA5}" type="presOf" srcId="{C633935D-5177-4088-B9B4-16566A10682E}" destId="{930D7DF5-CD23-4EF7-B9A1-042DAC3E6C5C}" srcOrd="0" destOrd="0" presId="urn:microsoft.com/office/officeart/2005/8/layout/list1"/>
    <dgm:cxn modelId="{36F35404-30B8-4E18-A05B-4FBAE8091D6F}" srcId="{C633935D-5177-4088-B9B4-16566A10682E}" destId="{3B4D2DB1-3EAE-4005-95DC-85C1061A2504}" srcOrd="2" destOrd="0" parTransId="{8D1139F8-3FB0-477E-8DFF-81DA6B5ECAAA}" sibTransId="{B2257905-F5F2-4A97-8457-E358A370B1C8}"/>
    <dgm:cxn modelId="{6FEDB248-176E-4D2A-8FE4-AEB1163C5F93}" type="presOf" srcId="{9603DAA9-BB2F-4EB1-B9DD-EA7B36198D48}" destId="{B3B58FB0-A5AE-4764-880C-6D086798541C}" srcOrd="0" destOrd="0" presId="urn:microsoft.com/office/officeart/2005/8/layout/list1"/>
    <dgm:cxn modelId="{D2F5A098-89BA-444D-B31D-3B4E0CB2E744}" type="presOf" srcId="{855C033F-F712-4BF6-8D7C-808DE28CB0D1}" destId="{83280830-D5BA-4AA1-B670-8540234318A8}" srcOrd="1" destOrd="0" presId="urn:microsoft.com/office/officeart/2005/8/layout/list1"/>
    <dgm:cxn modelId="{836B7D06-B2E0-4883-88B3-14006C0ACF7A}" type="presOf" srcId="{9603DAA9-BB2F-4EB1-B9DD-EA7B36198D48}" destId="{E21EEC9B-3CDD-4098-A2DC-A8CE5CCCDC50}" srcOrd="1" destOrd="0" presId="urn:microsoft.com/office/officeart/2005/8/layout/list1"/>
    <dgm:cxn modelId="{7D9A4B90-B33B-4268-9778-01D499FCB3C7}" type="presOf" srcId="{40983150-C7AC-47C8-BDBC-244EDC3B94F6}" destId="{96CBCC9D-8C42-469B-904B-A5AC6C460E98}" srcOrd="1" destOrd="0" presId="urn:microsoft.com/office/officeart/2005/8/layout/list1"/>
    <dgm:cxn modelId="{4ABB0110-BBAE-4012-ADFE-8D6F3B929F25}" type="presOf" srcId="{40983150-C7AC-47C8-BDBC-244EDC3B94F6}" destId="{576E2385-9FF7-47A0-8A96-B6EDB870D455}" srcOrd="0" destOrd="0" presId="urn:microsoft.com/office/officeart/2005/8/layout/list1"/>
    <dgm:cxn modelId="{1E7C2DF6-91AD-4B77-80CB-BB1760F08E58}" type="presParOf" srcId="{930D7DF5-CD23-4EF7-B9A1-042DAC3E6C5C}" destId="{988F26ED-31A8-4A80-8C7D-A3BC021B9B70}" srcOrd="0" destOrd="0" presId="urn:microsoft.com/office/officeart/2005/8/layout/list1"/>
    <dgm:cxn modelId="{495490E6-FBD4-4F0A-88ED-397F16F531CD}" type="presParOf" srcId="{988F26ED-31A8-4A80-8C7D-A3BC021B9B70}" destId="{B3B58FB0-A5AE-4764-880C-6D086798541C}" srcOrd="0" destOrd="0" presId="urn:microsoft.com/office/officeart/2005/8/layout/list1"/>
    <dgm:cxn modelId="{80044ECF-1652-47C8-A6CF-9D6199D2E3D2}" type="presParOf" srcId="{988F26ED-31A8-4A80-8C7D-A3BC021B9B70}" destId="{E21EEC9B-3CDD-4098-A2DC-A8CE5CCCDC50}" srcOrd="1" destOrd="0" presId="urn:microsoft.com/office/officeart/2005/8/layout/list1"/>
    <dgm:cxn modelId="{19FA2ED8-5DA0-4C73-8834-EEFD937BE5B5}" type="presParOf" srcId="{930D7DF5-CD23-4EF7-B9A1-042DAC3E6C5C}" destId="{89E4B508-4168-4143-8BD8-584E20096A56}" srcOrd="1" destOrd="0" presId="urn:microsoft.com/office/officeart/2005/8/layout/list1"/>
    <dgm:cxn modelId="{C1772ECD-A2F1-4A55-A25A-4A4FC96A35B0}" type="presParOf" srcId="{930D7DF5-CD23-4EF7-B9A1-042DAC3E6C5C}" destId="{5E346CB5-1E16-476A-978A-AAAD728B0D29}" srcOrd="2" destOrd="0" presId="urn:microsoft.com/office/officeart/2005/8/layout/list1"/>
    <dgm:cxn modelId="{81DDA73E-D7B0-43D5-A3D5-39B2DFE33B25}" type="presParOf" srcId="{930D7DF5-CD23-4EF7-B9A1-042DAC3E6C5C}" destId="{5704C2FC-F465-4C4C-96F6-CF79EE67BDC7}" srcOrd="3" destOrd="0" presId="urn:microsoft.com/office/officeart/2005/8/layout/list1"/>
    <dgm:cxn modelId="{C34CBF78-195B-4B2E-9066-20F13136E734}" type="presParOf" srcId="{930D7DF5-CD23-4EF7-B9A1-042DAC3E6C5C}" destId="{C8A63103-567D-4DF6-AFC6-84EF0B149DA7}" srcOrd="4" destOrd="0" presId="urn:microsoft.com/office/officeart/2005/8/layout/list1"/>
    <dgm:cxn modelId="{04E631C9-23AC-4F79-A002-E731D21204B6}" type="presParOf" srcId="{C8A63103-567D-4DF6-AFC6-84EF0B149DA7}" destId="{C54B1F85-8112-49AD-B590-40FE8BFCECD1}" srcOrd="0" destOrd="0" presId="urn:microsoft.com/office/officeart/2005/8/layout/list1"/>
    <dgm:cxn modelId="{00C61570-D8D1-4E24-9FE4-1EC2AD074F1C}" type="presParOf" srcId="{C8A63103-567D-4DF6-AFC6-84EF0B149DA7}" destId="{83280830-D5BA-4AA1-B670-8540234318A8}" srcOrd="1" destOrd="0" presId="urn:microsoft.com/office/officeart/2005/8/layout/list1"/>
    <dgm:cxn modelId="{D9E80AEA-2B3C-4CB0-8BFE-8EA27D089CA7}" type="presParOf" srcId="{930D7DF5-CD23-4EF7-B9A1-042DAC3E6C5C}" destId="{27F3EB81-DE58-4963-808A-1E458319DB25}" srcOrd="5" destOrd="0" presId="urn:microsoft.com/office/officeart/2005/8/layout/list1"/>
    <dgm:cxn modelId="{0CB80FFC-4AF6-4A23-BBD5-96D94A05FC97}" type="presParOf" srcId="{930D7DF5-CD23-4EF7-B9A1-042DAC3E6C5C}" destId="{A37F791C-8626-4D90-9938-002D326AC89A}" srcOrd="6" destOrd="0" presId="urn:microsoft.com/office/officeart/2005/8/layout/list1"/>
    <dgm:cxn modelId="{33715E2C-CFFA-49B6-9BC1-8BFDDDE97D71}" type="presParOf" srcId="{930D7DF5-CD23-4EF7-B9A1-042DAC3E6C5C}" destId="{5E22FEDC-3411-4C19-8B52-77335F9071D0}" srcOrd="7" destOrd="0" presId="urn:microsoft.com/office/officeart/2005/8/layout/list1"/>
    <dgm:cxn modelId="{5DBCC599-5C7E-4FF5-B1BF-E8D09190AB7D}" type="presParOf" srcId="{930D7DF5-CD23-4EF7-B9A1-042DAC3E6C5C}" destId="{CA1915AC-C261-4CAC-9570-908BE067D070}" srcOrd="8" destOrd="0" presId="urn:microsoft.com/office/officeart/2005/8/layout/list1"/>
    <dgm:cxn modelId="{44834A7C-5B54-468E-A3CF-68EEFA990443}" type="presParOf" srcId="{CA1915AC-C261-4CAC-9570-908BE067D070}" destId="{E6FC2DD0-C144-44E3-9C7B-3303570784FD}" srcOrd="0" destOrd="0" presId="urn:microsoft.com/office/officeart/2005/8/layout/list1"/>
    <dgm:cxn modelId="{3BDB6330-E1A7-4A7C-8A58-4D79B0292B28}" type="presParOf" srcId="{CA1915AC-C261-4CAC-9570-908BE067D070}" destId="{ED2215E0-8160-4173-A8A2-22A525CF53AF}" srcOrd="1" destOrd="0" presId="urn:microsoft.com/office/officeart/2005/8/layout/list1"/>
    <dgm:cxn modelId="{51DC8FF8-9C3F-4D3D-AEB9-FEAFAB4F34A1}" type="presParOf" srcId="{930D7DF5-CD23-4EF7-B9A1-042DAC3E6C5C}" destId="{8FA64CD2-855D-4560-A0E1-259135945CD3}" srcOrd="9" destOrd="0" presId="urn:microsoft.com/office/officeart/2005/8/layout/list1"/>
    <dgm:cxn modelId="{0CE2A12C-E72C-4F05-A351-36606FD13C55}" type="presParOf" srcId="{930D7DF5-CD23-4EF7-B9A1-042DAC3E6C5C}" destId="{B55F1F18-D8E1-4088-89F8-1E18015DC4BC}" srcOrd="10" destOrd="0" presId="urn:microsoft.com/office/officeart/2005/8/layout/list1"/>
    <dgm:cxn modelId="{76FD19A3-7F2C-48F9-92F2-523F7FBBA883}" type="presParOf" srcId="{930D7DF5-CD23-4EF7-B9A1-042DAC3E6C5C}" destId="{337BDC40-D702-497B-B6D4-6474E8B4F9C6}" srcOrd="11" destOrd="0" presId="urn:microsoft.com/office/officeart/2005/8/layout/list1"/>
    <dgm:cxn modelId="{F96863F9-863C-4DDE-8AB3-1E6337A4438E}" type="presParOf" srcId="{930D7DF5-CD23-4EF7-B9A1-042DAC3E6C5C}" destId="{F098D3C5-5DF3-43E6-917C-7CE6EEA159DE}" srcOrd="12" destOrd="0" presId="urn:microsoft.com/office/officeart/2005/8/layout/list1"/>
    <dgm:cxn modelId="{C15EFCBC-E5A3-479A-ACC3-E010940D583B}" type="presParOf" srcId="{F098D3C5-5DF3-43E6-917C-7CE6EEA159DE}" destId="{576E2385-9FF7-47A0-8A96-B6EDB870D455}" srcOrd="0" destOrd="0" presId="urn:microsoft.com/office/officeart/2005/8/layout/list1"/>
    <dgm:cxn modelId="{92D2655E-D61B-416E-AF2E-1C6D7C9C0216}" type="presParOf" srcId="{F098D3C5-5DF3-43E6-917C-7CE6EEA159DE}" destId="{96CBCC9D-8C42-469B-904B-A5AC6C460E98}" srcOrd="1" destOrd="0" presId="urn:microsoft.com/office/officeart/2005/8/layout/list1"/>
    <dgm:cxn modelId="{6D758BF6-AB10-447D-BEF0-999F92BDF5AC}" type="presParOf" srcId="{930D7DF5-CD23-4EF7-B9A1-042DAC3E6C5C}" destId="{4D2E68AF-B9EE-4557-9187-1B29D777F9BC}" srcOrd="13" destOrd="0" presId="urn:microsoft.com/office/officeart/2005/8/layout/list1"/>
    <dgm:cxn modelId="{B7B5858A-F1A5-471E-9698-9FA3FE3502C9}" type="presParOf" srcId="{930D7DF5-CD23-4EF7-B9A1-042DAC3E6C5C}" destId="{06062F29-C443-423E-AA54-9EE3FC521E62}"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3C0633E-14B9-40A4-AA7A-4EEBF29AFBF0}" type="doc">
      <dgm:prSet loTypeId="urn:microsoft.com/office/officeart/2005/8/layout/list1" loCatId="list" qsTypeId="urn:microsoft.com/office/officeart/2005/8/quickstyle/simple1#4" qsCatId="simple" csTypeId="urn:microsoft.com/office/officeart/2005/8/colors/accent1_2#4" csCatId="accent1" phldr="1"/>
      <dgm:spPr/>
      <dgm:t>
        <a:bodyPr/>
        <a:lstStyle/>
        <a:p>
          <a:endParaRPr lang="ru-RU"/>
        </a:p>
      </dgm:t>
    </dgm:pt>
    <dgm:pt modelId="{4302FF85-0D38-42F4-B518-4313DB7615AA}">
      <dgm:prSet phldrT="[Текст]"/>
      <dgm:spPr/>
      <dgm:t>
        <a:bodyPr/>
        <a:lstStyle/>
        <a:p>
          <a:r>
            <a:rPr lang="en-US" dirty="0" smtClean="0"/>
            <a:t>Information exchange and statistics</a:t>
          </a:r>
          <a:endParaRPr lang="ru-RU" dirty="0"/>
        </a:p>
      </dgm:t>
    </dgm:pt>
    <dgm:pt modelId="{65A1ECAD-86C5-4388-8FA8-0D833BD4B9A6}" type="parTrans" cxnId="{E7F9785A-8550-4F09-AA7A-9842CB8A3477}">
      <dgm:prSet/>
      <dgm:spPr/>
      <dgm:t>
        <a:bodyPr/>
        <a:lstStyle/>
        <a:p>
          <a:endParaRPr lang="ru-RU"/>
        </a:p>
      </dgm:t>
    </dgm:pt>
    <dgm:pt modelId="{5A0FBD7A-A515-4FCC-A97C-3791D4F226BE}" type="sibTrans" cxnId="{E7F9785A-8550-4F09-AA7A-9842CB8A3477}">
      <dgm:prSet/>
      <dgm:spPr/>
      <dgm:t>
        <a:bodyPr/>
        <a:lstStyle/>
        <a:p>
          <a:endParaRPr lang="ru-RU"/>
        </a:p>
      </dgm:t>
    </dgm:pt>
    <dgm:pt modelId="{BEA421EC-0D93-4FD4-91BA-B3EBB787170C}">
      <dgm:prSet phldrT="[Текст]"/>
      <dgm:spPr/>
      <dgm:t>
        <a:bodyPr/>
        <a:lstStyle/>
        <a:p>
          <a:r>
            <a:rPr lang="en-US" u="none" dirty="0" smtClean="0"/>
            <a:t>Operation of the Customs Union</a:t>
          </a:r>
          <a:endParaRPr lang="ru-RU" dirty="0"/>
        </a:p>
      </dgm:t>
    </dgm:pt>
    <dgm:pt modelId="{BF8D5741-F707-4B61-A2A5-D84AF1DFEE0F}" type="parTrans" cxnId="{7615EC5A-CBFE-40A8-80D6-BFCAA4370BC8}">
      <dgm:prSet/>
      <dgm:spPr/>
      <dgm:t>
        <a:bodyPr/>
        <a:lstStyle/>
        <a:p>
          <a:endParaRPr lang="ru-RU"/>
        </a:p>
      </dgm:t>
    </dgm:pt>
    <dgm:pt modelId="{FA3EDCD5-5FC9-4C08-9FDF-EA013AD8C02F}" type="sibTrans" cxnId="{7615EC5A-CBFE-40A8-80D6-BFCAA4370BC8}">
      <dgm:prSet/>
      <dgm:spPr/>
      <dgm:t>
        <a:bodyPr/>
        <a:lstStyle/>
        <a:p>
          <a:endParaRPr lang="ru-RU"/>
        </a:p>
      </dgm:t>
    </dgm:pt>
    <dgm:pt modelId="{F035727D-F989-4CEA-8039-73B1F2BF06CA}">
      <dgm:prSet phldrT="[Текст]"/>
      <dgm:spPr/>
      <dgm:t>
        <a:bodyPr/>
        <a:lstStyle/>
        <a:p>
          <a:r>
            <a:rPr lang="en-US" u="none" dirty="0" smtClean="0"/>
            <a:t>Regulation of trade of medications and medical products</a:t>
          </a:r>
          <a:endParaRPr lang="ru-RU" dirty="0"/>
        </a:p>
      </dgm:t>
    </dgm:pt>
    <dgm:pt modelId="{FAFB5AF8-FD30-440D-9E95-5FAD90A86C5E}" type="parTrans" cxnId="{B6EA9840-8C80-48DD-9C83-9FBEEB574CFC}">
      <dgm:prSet/>
      <dgm:spPr/>
      <dgm:t>
        <a:bodyPr/>
        <a:lstStyle/>
        <a:p>
          <a:endParaRPr lang="ru-RU"/>
        </a:p>
      </dgm:t>
    </dgm:pt>
    <dgm:pt modelId="{80E2348C-A918-42A1-ABE0-32BA012F5DBE}" type="sibTrans" cxnId="{B6EA9840-8C80-48DD-9C83-9FBEEB574CFC}">
      <dgm:prSet/>
      <dgm:spPr/>
      <dgm:t>
        <a:bodyPr/>
        <a:lstStyle/>
        <a:p>
          <a:endParaRPr lang="ru-RU"/>
        </a:p>
      </dgm:t>
    </dgm:pt>
    <dgm:pt modelId="{3268899D-E7FA-4711-B661-E8C0B4357217}">
      <dgm:prSet phldrT="[Текст]"/>
      <dgm:spPr/>
      <dgm:t>
        <a:bodyPr/>
        <a:lstStyle/>
        <a:p>
          <a:r>
            <a:rPr lang="en-US" u="none" dirty="0" smtClean="0"/>
            <a:t>Foreign trade policy</a:t>
          </a:r>
          <a:endParaRPr lang="ru-RU" dirty="0"/>
        </a:p>
      </dgm:t>
    </dgm:pt>
    <dgm:pt modelId="{963DF5C8-1C90-4FBB-9235-D8829D503565}" type="parTrans" cxnId="{06F3A54E-0543-4B79-8578-356C17679FE7}">
      <dgm:prSet/>
      <dgm:spPr/>
      <dgm:t>
        <a:bodyPr/>
        <a:lstStyle/>
        <a:p>
          <a:endParaRPr lang="ru-RU"/>
        </a:p>
      </dgm:t>
    </dgm:pt>
    <dgm:pt modelId="{99FD8BED-15A2-448F-9B14-6FF79A9FA43A}" type="sibTrans" cxnId="{06F3A54E-0543-4B79-8578-356C17679FE7}">
      <dgm:prSet/>
      <dgm:spPr/>
      <dgm:t>
        <a:bodyPr/>
        <a:lstStyle/>
        <a:p>
          <a:endParaRPr lang="ru-RU"/>
        </a:p>
      </dgm:t>
    </dgm:pt>
    <dgm:pt modelId="{05F28FF8-EEFE-4E04-9460-B30E6D9438BA}">
      <dgm:prSet phldrT="[Текст]"/>
      <dgm:spPr/>
      <dgm:t>
        <a:bodyPr/>
        <a:lstStyle/>
        <a:p>
          <a:r>
            <a:rPr lang="en-US" u="none" dirty="0" smtClean="0"/>
            <a:t>Technical regulation</a:t>
          </a:r>
          <a:endParaRPr lang="ru-RU" dirty="0"/>
        </a:p>
      </dgm:t>
    </dgm:pt>
    <dgm:pt modelId="{A63A79BB-BB07-4B3F-A55C-3549A399A8D9}" type="parTrans" cxnId="{1059077B-9DB5-40B3-B72B-3C30241E6BD6}">
      <dgm:prSet/>
      <dgm:spPr/>
      <dgm:t>
        <a:bodyPr/>
        <a:lstStyle/>
        <a:p>
          <a:endParaRPr lang="ru-RU"/>
        </a:p>
      </dgm:t>
    </dgm:pt>
    <dgm:pt modelId="{7FF69AC9-59BF-4DDC-84BB-E43441B53A30}" type="sibTrans" cxnId="{1059077B-9DB5-40B3-B72B-3C30241E6BD6}">
      <dgm:prSet/>
      <dgm:spPr/>
      <dgm:t>
        <a:bodyPr/>
        <a:lstStyle/>
        <a:p>
          <a:endParaRPr lang="ru-RU"/>
        </a:p>
      </dgm:t>
    </dgm:pt>
    <dgm:pt modelId="{32D20E3C-8461-4C96-86B4-5ADD55DB00CC}">
      <dgm:prSet phldrT="[Текст]"/>
      <dgm:spPr/>
      <dgm:t>
        <a:bodyPr/>
        <a:lstStyle/>
        <a:p>
          <a:r>
            <a:rPr lang="en-US" u="none" dirty="0" smtClean="0"/>
            <a:t>Sanitary, veterinary-sanitary and </a:t>
          </a:r>
          <a:r>
            <a:rPr lang="en-US" u="none" dirty="0" err="1" smtClean="0"/>
            <a:t>phytosanitary</a:t>
          </a:r>
          <a:r>
            <a:rPr lang="en-US" u="none" dirty="0" smtClean="0"/>
            <a:t> quarantine measures</a:t>
          </a:r>
          <a:endParaRPr lang="ru-RU" dirty="0"/>
        </a:p>
      </dgm:t>
    </dgm:pt>
    <dgm:pt modelId="{D5552E10-E418-4A6D-BDCE-292A70BC257A}" type="parTrans" cxnId="{E73C3A4A-DD13-4400-AE62-D71BD7DE6006}">
      <dgm:prSet/>
      <dgm:spPr/>
      <dgm:t>
        <a:bodyPr/>
        <a:lstStyle/>
        <a:p>
          <a:endParaRPr lang="ru-RU"/>
        </a:p>
      </dgm:t>
    </dgm:pt>
    <dgm:pt modelId="{C788D203-3308-44FC-9B65-FBCD51E4F781}" type="sibTrans" cxnId="{E73C3A4A-DD13-4400-AE62-D71BD7DE6006}">
      <dgm:prSet/>
      <dgm:spPr/>
      <dgm:t>
        <a:bodyPr/>
        <a:lstStyle/>
        <a:p>
          <a:endParaRPr lang="ru-RU"/>
        </a:p>
      </dgm:t>
    </dgm:pt>
    <dgm:pt modelId="{891BAE76-DDBB-4C63-A9DD-E96E534C0760}">
      <dgm:prSet phldrT="[Текст]"/>
      <dgm:spPr/>
      <dgm:t>
        <a:bodyPr/>
        <a:lstStyle/>
        <a:p>
          <a:r>
            <a:rPr lang="en-US" u="none" dirty="0" smtClean="0"/>
            <a:t>Consumer protection </a:t>
          </a:r>
          <a:endParaRPr lang="ru-RU" dirty="0"/>
        </a:p>
      </dgm:t>
    </dgm:pt>
    <dgm:pt modelId="{A4CCD9D8-F2BC-4EE8-A90F-6BAC2C2871EA}" type="parTrans" cxnId="{144E28FC-E8AA-444F-826B-7900D429A81B}">
      <dgm:prSet/>
      <dgm:spPr/>
      <dgm:t>
        <a:bodyPr/>
        <a:lstStyle/>
        <a:p>
          <a:endParaRPr lang="ru-RU"/>
        </a:p>
      </dgm:t>
    </dgm:pt>
    <dgm:pt modelId="{5DCD471E-0FB4-476A-AE8A-4551C8B10B7D}" type="sibTrans" cxnId="{144E28FC-E8AA-444F-826B-7900D429A81B}">
      <dgm:prSet/>
      <dgm:spPr/>
      <dgm:t>
        <a:bodyPr/>
        <a:lstStyle/>
        <a:p>
          <a:endParaRPr lang="ru-RU"/>
        </a:p>
      </dgm:t>
    </dgm:pt>
    <dgm:pt modelId="{A2966056-65E8-4170-9822-7B2746D70E74}" type="pres">
      <dgm:prSet presAssocID="{E3C0633E-14B9-40A4-AA7A-4EEBF29AFBF0}" presName="linear" presStyleCnt="0">
        <dgm:presLayoutVars>
          <dgm:dir/>
          <dgm:animLvl val="lvl"/>
          <dgm:resizeHandles val="exact"/>
        </dgm:presLayoutVars>
      </dgm:prSet>
      <dgm:spPr/>
      <dgm:t>
        <a:bodyPr/>
        <a:lstStyle/>
        <a:p>
          <a:endParaRPr lang="ru-RU"/>
        </a:p>
      </dgm:t>
    </dgm:pt>
    <dgm:pt modelId="{1A810F2B-1C83-45B3-AF69-DF2650EA782A}" type="pres">
      <dgm:prSet presAssocID="{4302FF85-0D38-42F4-B518-4313DB7615AA}" presName="parentLin" presStyleCnt="0"/>
      <dgm:spPr/>
    </dgm:pt>
    <dgm:pt modelId="{C82F9A1F-CE80-450F-B80A-FC3622D7F7AE}" type="pres">
      <dgm:prSet presAssocID="{4302FF85-0D38-42F4-B518-4313DB7615AA}" presName="parentLeftMargin" presStyleLbl="node1" presStyleIdx="0" presStyleCnt="7"/>
      <dgm:spPr/>
      <dgm:t>
        <a:bodyPr/>
        <a:lstStyle/>
        <a:p>
          <a:endParaRPr lang="ru-RU"/>
        </a:p>
      </dgm:t>
    </dgm:pt>
    <dgm:pt modelId="{5DA44A9E-D4AC-4F5D-B8C1-1EE8F27EBDBE}" type="pres">
      <dgm:prSet presAssocID="{4302FF85-0D38-42F4-B518-4313DB7615AA}" presName="parentText" presStyleLbl="node1" presStyleIdx="0" presStyleCnt="7">
        <dgm:presLayoutVars>
          <dgm:chMax val="0"/>
          <dgm:bulletEnabled val="1"/>
        </dgm:presLayoutVars>
      </dgm:prSet>
      <dgm:spPr/>
      <dgm:t>
        <a:bodyPr/>
        <a:lstStyle/>
        <a:p>
          <a:endParaRPr lang="ru-RU"/>
        </a:p>
      </dgm:t>
    </dgm:pt>
    <dgm:pt modelId="{D3CF4717-2730-4411-8976-8B2B4A594F3A}" type="pres">
      <dgm:prSet presAssocID="{4302FF85-0D38-42F4-B518-4313DB7615AA}" presName="negativeSpace" presStyleCnt="0"/>
      <dgm:spPr/>
    </dgm:pt>
    <dgm:pt modelId="{57D288AB-9D8F-4D26-ABE1-FFF2D8D06B92}" type="pres">
      <dgm:prSet presAssocID="{4302FF85-0D38-42F4-B518-4313DB7615AA}" presName="childText" presStyleLbl="conFgAcc1" presStyleIdx="0" presStyleCnt="7">
        <dgm:presLayoutVars>
          <dgm:bulletEnabled val="1"/>
        </dgm:presLayoutVars>
      </dgm:prSet>
      <dgm:spPr/>
    </dgm:pt>
    <dgm:pt modelId="{17C4A3B0-98CF-4822-9C43-755A8569AE06}" type="pres">
      <dgm:prSet presAssocID="{5A0FBD7A-A515-4FCC-A97C-3791D4F226BE}" presName="spaceBetweenRectangles" presStyleCnt="0"/>
      <dgm:spPr/>
    </dgm:pt>
    <dgm:pt modelId="{6A3BDF59-AA80-4B5C-BEE5-4686EFC244E7}" type="pres">
      <dgm:prSet presAssocID="{BEA421EC-0D93-4FD4-91BA-B3EBB787170C}" presName="parentLin" presStyleCnt="0"/>
      <dgm:spPr/>
    </dgm:pt>
    <dgm:pt modelId="{CDEB431A-310F-4DB9-9099-C0C81EF79E66}" type="pres">
      <dgm:prSet presAssocID="{BEA421EC-0D93-4FD4-91BA-B3EBB787170C}" presName="parentLeftMargin" presStyleLbl="node1" presStyleIdx="0" presStyleCnt="7"/>
      <dgm:spPr/>
      <dgm:t>
        <a:bodyPr/>
        <a:lstStyle/>
        <a:p>
          <a:endParaRPr lang="ru-RU"/>
        </a:p>
      </dgm:t>
    </dgm:pt>
    <dgm:pt modelId="{E8CFFA58-D91F-484D-9B7A-F19AC8F7AE9D}" type="pres">
      <dgm:prSet presAssocID="{BEA421EC-0D93-4FD4-91BA-B3EBB787170C}" presName="parentText" presStyleLbl="node1" presStyleIdx="1" presStyleCnt="7">
        <dgm:presLayoutVars>
          <dgm:chMax val="0"/>
          <dgm:bulletEnabled val="1"/>
        </dgm:presLayoutVars>
      </dgm:prSet>
      <dgm:spPr/>
      <dgm:t>
        <a:bodyPr/>
        <a:lstStyle/>
        <a:p>
          <a:endParaRPr lang="ru-RU"/>
        </a:p>
      </dgm:t>
    </dgm:pt>
    <dgm:pt modelId="{B8556FC2-611A-4B5C-AD2F-6083EB0650B7}" type="pres">
      <dgm:prSet presAssocID="{BEA421EC-0D93-4FD4-91BA-B3EBB787170C}" presName="negativeSpace" presStyleCnt="0"/>
      <dgm:spPr/>
    </dgm:pt>
    <dgm:pt modelId="{93D07801-CFCD-4078-B4F7-0A37DA9C8B54}" type="pres">
      <dgm:prSet presAssocID="{BEA421EC-0D93-4FD4-91BA-B3EBB787170C}" presName="childText" presStyleLbl="conFgAcc1" presStyleIdx="1" presStyleCnt="7">
        <dgm:presLayoutVars>
          <dgm:bulletEnabled val="1"/>
        </dgm:presLayoutVars>
      </dgm:prSet>
      <dgm:spPr/>
    </dgm:pt>
    <dgm:pt modelId="{717CD2CA-B386-4EF3-AD24-7E6B021076AE}" type="pres">
      <dgm:prSet presAssocID="{FA3EDCD5-5FC9-4C08-9FDF-EA013AD8C02F}" presName="spaceBetweenRectangles" presStyleCnt="0"/>
      <dgm:spPr/>
    </dgm:pt>
    <dgm:pt modelId="{C30D4639-CD19-46E5-9E4A-1145F0BB80A0}" type="pres">
      <dgm:prSet presAssocID="{F035727D-F989-4CEA-8039-73B1F2BF06CA}" presName="parentLin" presStyleCnt="0"/>
      <dgm:spPr/>
    </dgm:pt>
    <dgm:pt modelId="{F5E3C0CF-4B92-43DC-9B10-96F6550F8C00}" type="pres">
      <dgm:prSet presAssocID="{F035727D-F989-4CEA-8039-73B1F2BF06CA}" presName="parentLeftMargin" presStyleLbl="node1" presStyleIdx="1" presStyleCnt="7"/>
      <dgm:spPr/>
      <dgm:t>
        <a:bodyPr/>
        <a:lstStyle/>
        <a:p>
          <a:endParaRPr lang="ru-RU"/>
        </a:p>
      </dgm:t>
    </dgm:pt>
    <dgm:pt modelId="{66C78071-C409-4CEA-93C8-B050E74A1857}" type="pres">
      <dgm:prSet presAssocID="{F035727D-F989-4CEA-8039-73B1F2BF06CA}" presName="parentText" presStyleLbl="node1" presStyleIdx="2" presStyleCnt="7">
        <dgm:presLayoutVars>
          <dgm:chMax val="0"/>
          <dgm:bulletEnabled val="1"/>
        </dgm:presLayoutVars>
      </dgm:prSet>
      <dgm:spPr/>
      <dgm:t>
        <a:bodyPr/>
        <a:lstStyle/>
        <a:p>
          <a:endParaRPr lang="ru-RU"/>
        </a:p>
      </dgm:t>
    </dgm:pt>
    <dgm:pt modelId="{ABA3050C-F4FA-4875-B46C-F1BFF1243C9E}" type="pres">
      <dgm:prSet presAssocID="{F035727D-F989-4CEA-8039-73B1F2BF06CA}" presName="negativeSpace" presStyleCnt="0"/>
      <dgm:spPr/>
    </dgm:pt>
    <dgm:pt modelId="{DD3A324A-9D7E-416B-B324-83E62F303A49}" type="pres">
      <dgm:prSet presAssocID="{F035727D-F989-4CEA-8039-73B1F2BF06CA}" presName="childText" presStyleLbl="conFgAcc1" presStyleIdx="2" presStyleCnt="7">
        <dgm:presLayoutVars>
          <dgm:bulletEnabled val="1"/>
        </dgm:presLayoutVars>
      </dgm:prSet>
      <dgm:spPr/>
    </dgm:pt>
    <dgm:pt modelId="{9555337A-7B71-4760-B61B-8E39CEFBF795}" type="pres">
      <dgm:prSet presAssocID="{80E2348C-A918-42A1-ABE0-32BA012F5DBE}" presName="spaceBetweenRectangles" presStyleCnt="0"/>
      <dgm:spPr/>
    </dgm:pt>
    <dgm:pt modelId="{9CF35D53-3248-4D3D-B748-DCB9245928F8}" type="pres">
      <dgm:prSet presAssocID="{3268899D-E7FA-4711-B661-E8C0B4357217}" presName="parentLin" presStyleCnt="0"/>
      <dgm:spPr/>
    </dgm:pt>
    <dgm:pt modelId="{EEB477BE-ACA9-4BB0-8C74-D40BDE7A4A53}" type="pres">
      <dgm:prSet presAssocID="{3268899D-E7FA-4711-B661-E8C0B4357217}" presName="parentLeftMargin" presStyleLbl="node1" presStyleIdx="2" presStyleCnt="7"/>
      <dgm:spPr/>
      <dgm:t>
        <a:bodyPr/>
        <a:lstStyle/>
        <a:p>
          <a:endParaRPr lang="ru-RU"/>
        </a:p>
      </dgm:t>
    </dgm:pt>
    <dgm:pt modelId="{3393A506-4C6B-475D-8398-460DC0028BC8}" type="pres">
      <dgm:prSet presAssocID="{3268899D-E7FA-4711-B661-E8C0B4357217}" presName="parentText" presStyleLbl="node1" presStyleIdx="3" presStyleCnt="7">
        <dgm:presLayoutVars>
          <dgm:chMax val="0"/>
          <dgm:bulletEnabled val="1"/>
        </dgm:presLayoutVars>
      </dgm:prSet>
      <dgm:spPr/>
      <dgm:t>
        <a:bodyPr/>
        <a:lstStyle/>
        <a:p>
          <a:endParaRPr lang="ru-RU"/>
        </a:p>
      </dgm:t>
    </dgm:pt>
    <dgm:pt modelId="{77EC5A00-2ED8-4463-B337-69ACA92B5F40}" type="pres">
      <dgm:prSet presAssocID="{3268899D-E7FA-4711-B661-E8C0B4357217}" presName="negativeSpace" presStyleCnt="0"/>
      <dgm:spPr/>
    </dgm:pt>
    <dgm:pt modelId="{088F4C4E-FB01-4719-A9C0-9490F6D44143}" type="pres">
      <dgm:prSet presAssocID="{3268899D-E7FA-4711-B661-E8C0B4357217}" presName="childText" presStyleLbl="conFgAcc1" presStyleIdx="3" presStyleCnt="7">
        <dgm:presLayoutVars>
          <dgm:bulletEnabled val="1"/>
        </dgm:presLayoutVars>
      </dgm:prSet>
      <dgm:spPr/>
    </dgm:pt>
    <dgm:pt modelId="{D1541041-BA93-4FDC-856F-EFB7A0635C5F}" type="pres">
      <dgm:prSet presAssocID="{99FD8BED-15A2-448F-9B14-6FF79A9FA43A}" presName="spaceBetweenRectangles" presStyleCnt="0"/>
      <dgm:spPr/>
    </dgm:pt>
    <dgm:pt modelId="{BA7F1F0E-5FCB-4BAF-AB6C-ADDA9D598CD1}" type="pres">
      <dgm:prSet presAssocID="{05F28FF8-EEFE-4E04-9460-B30E6D9438BA}" presName="parentLin" presStyleCnt="0"/>
      <dgm:spPr/>
    </dgm:pt>
    <dgm:pt modelId="{46B36CF5-7802-4298-8EC7-8691F0956B10}" type="pres">
      <dgm:prSet presAssocID="{05F28FF8-EEFE-4E04-9460-B30E6D9438BA}" presName="parentLeftMargin" presStyleLbl="node1" presStyleIdx="3" presStyleCnt="7"/>
      <dgm:spPr/>
      <dgm:t>
        <a:bodyPr/>
        <a:lstStyle/>
        <a:p>
          <a:endParaRPr lang="ru-RU"/>
        </a:p>
      </dgm:t>
    </dgm:pt>
    <dgm:pt modelId="{F2FB9DCD-2C9A-4062-AC46-9F98E9FB37D2}" type="pres">
      <dgm:prSet presAssocID="{05F28FF8-EEFE-4E04-9460-B30E6D9438BA}" presName="parentText" presStyleLbl="node1" presStyleIdx="4" presStyleCnt="7">
        <dgm:presLayoutVars>
          <dgm:chMax val="0"/>
          <dgm:bulletEnabled val="1"/>
        </dgm:presLayoutVars>
      </dgm:prSet>
      <dgm:spPr/>
      <dgm:t>
        <a:bodyPr/>
        <a:lstStyle/>
        <a:p>
          <a:endParaRPr lang="ru-RU"/>
        </a:p>
      </dgm:t>
    </dgm:pt>
    <dgm:pt modelId="{A1FBE832-07A5-45C9-AA54-52F53A262E5C}" type="pres">
      <dgm:prSet presAssocID="{05F28FF8-EEFE-4E04-9460-B30E6D9438BA}" presName="negativeSpace" presStyleCnt="0"/>
      <dgm:spPr/>
    </dgm:pt>
    <dgm:pt modelId="{7C59C444-8F9F-40D1-8282-BF58886D2314}" type="pres">
      <dgm:prSet presAssocID="{05F28FF8-EEFE-4E04-9460-B30E6D9438BA}" presName="childText" presStyleLbl="conFgAcc1" presStyleIdx="4" presStyleCnt="7">
        <dgm:presLayoutVars>
          <dgm:bulletEnabled val="1"/>
        </dgm:presLayoutVars>
      </dgm:prSet>
      <dgm:spPr/>
    </dgm:pt>
    <dgm:pt modelId="{B1F5FA00-E360-4007-86C9-CDD91E14F70F}" type="pres">
      <dgm:prSet presAssocID="{7FF69AC9-59BF-4DDC-84BB-E43441B53A30}" presName="spaceBetweenRectangles" presStyleCnt="0"/>
      <dgm:spPr/>
    </dgm:pt>
    <dgm:pt modelId="{712DE1E7-D8F2-4E61-BAC9-793E3D729D8C}" type="pres">
      <dgm:prSet presAssocID="{32D20E3C-8461-4C96-86B4-5ADD55DB00CC}" presName="parentLin" presStyleCnt="0"/>
      <dgm:spPr/>
    </dgm:pt>
    <dgm:pt modelId="{98319EF4-5097-4C83-8387-14C677400191}" type="pres">
      <dgm:prSet presAssocID="{32D20E3C-8461-4C96-86B4-5ADD55DB00CC}" presName="parentLeftMargin" presStyleLbl="node1" presStyleIdx="4" presStyleCnt="7"/>
      <dgm:spPr/>
      <dgm:t>
        <a:bodyPr/>
        <a:lstStyle/>
        <a:p>
          <a:endParaRPr lang="ru-RU"/>
        </a:p>
      </dgm:t>
    </dgm:pt>
    <dgm:pt modelId="{646D22B7-F911-44FF-BE7B-64D6255224BD}" type="pres">
      <dgm:prSet presAssocID="{32D20E3C-8461-4C96-86B4-5ADD55DB00CC}" presName="parentText" presStyleLbl="node1" presStyleIdx="5" presStyleCnt="7">
        <dgm:presLayoutVars>
          <dgm:chMax val="0"/>
          <dgm:bulletEnabled val="1"/>
        </dgm:presLayoutVars>
      </dgm:prSet>
      <dgm:spPr/>
      <dgm:t>
        <a:bodyPr/>
        <a:lstStyle/>
        <a:p>
          <a:endParaRPr lang="ru-RU"/>
        </a:p>
      </dgm:t>
    </dgm:pt>
    <dgm:pt modelId="{A3073F14-DC58-4468-B3B2-84250C90C325}" type="pres">
      <dgm:prSet presAssocID="{32D20E3C-8461-4C96-86B4-5ADD55DB00CC}" presName="negativeSpace" presStyleCnt="0"/>
      <dgm:spPr/>
    </dgm:pt>
    <dgm:pt modelId="{A898169A-66BD-433B-8079-1A7146780148}" type="pres">
      <dgm:prSet presAssocID="{32D20E3C-8461-4C96-86B4-5ADD55DB00CC}" presName="childText" presStyleLbl="conFgAcc1" presStyleIdx="5" presStyleCnt="7">
        <dgm:presLayoutVars>
          <dgm:bulletEnabled val="1"/>
        </dgm:presLayoutVars>
      </dgm:prSet>
      <dgm:spPr/>
    </dgm:pt>
    <dgm:pt modelId="{E08F9272-0BC9-418B-89B1-0F0D5E298E25}" type="pres">
      <dgm:prSet presAssocID="{C788D203-3308-44FC-9B65-FBCD51E4F781}" presName="spaceBetweenRectangles" presStyleCnt="0"/>
      <dgm:spPr/>
    </dgm:pt>
    <dgm:pt modelId="{E1FFFA47-4786-4605-A670-78D281227C96}" type="pres">
      <dgm:prSet presAssocID="{891BAE76-DDBB-4C63-A9DD-E96E534C0760}" presName="parentLin" presStyleCnt="0"/>
      <dgm:spPr/>
    </dgm:pt>
    <dgm:pt modelId="{A636D929-359C-4906-B5CC-97936D4A6DC6}" type="pres">
      <dgm:prSet presAssocID="{891BAE76-DDBB-4C63-A9DD-E96E534C0760}" presName="parentLeftMargin" presStyleLbl="node1" presStyleIdx="5" presStyleCnt="7"/>
      <dgm:spPr/>
      <dgm:t>
        <a:bodyPr/>
        <a:lstStyle/>
        <a:p>
          <a:endParaRPr lang="ru-RU"/>
        </a:p>
      </dgm:t>
    </dgm:pt>
    <dgm:pt modelId="{8F610AF8-6257-4D36-9933-98D88705F746}" type="pres">
      <dgm:prSet presAssocID="{891BAE76-DDBB-4C63-A9DD-E96E534C0760}" presName="parentText" presStyleLbl="node1" presStyleIdx="6" presStyleCnt="7">
        <dgm:presLayoutVars>
          <dgm:chMax val="0"/>
          <dgm:bulletEnabled val="1"/>
        </dgm:presLayoutVars>
      </dgm:prSet>
      <dgm:spPr/>
      <dgm:t>
        <a:bodyPr/>
        <a:lstStyle/>
        <a:p>
          <a:endParaRPr lang="ru-RU"/>
        </a:p>
      </dgm:t>
    </dgm:pt>
    <dgm:pt modelId="{E1039A09-D787-4B39-8D88-12323BA25151}" type="pres">
      <dgm:prSet presAssocID="{891BAE76-DDBB-4C63-A9DD-E96E534C0760}" presName="negativeSpace" presStyleCnt="0"/>
      <dgm:spPr/>
    </dgm:pt>
    <dgm:pt modelId="{A53AE703-FCA5-46BB-B87E-0AAE9FA5F597}" type="pres">
      <dgm:prSet presAssocID="{891BAE76-DDBB-4C63-A9DD-E96E534C0760}" presName="childText" presStyleLbl="conFgAcc1" presStyleIdx="6" presStyleCnt="7">
        <dgm:presLayoutVars>
          <dgm:bulletEnabled val="1"/>
        </dgm:presLayoutVars>
      </dgm:prSet>
      <dgm:spPr/>
    </dgm:pt>
  </dgm:ptLst>
  <dgm:cxnLst>
    <dgm:cxn modelId="{81333F5F-E7B8-4F4D-A4F8-6AA95215687D}" type="presOf" srcId="{4302FF85-0D38-42F4-B518-4313DB7615AA}" destId="{5DA44A9E-D4AC-4F5D-B8C1-1EE8F27EBDBE}" srcOrd="1" destOrd="0" presId="urn:microsoft.com/office/officeart/2005/8/layout/list1"/>
    <dgm:cxn modelId="{C739C4F2-7CF6-4126-B857-EBC30BE1E84A}" type="presOf" srcId="{F035727D-F989-4CEA-8039-73B1F2BF06CA}" destId="{66C78071-C409-4CEA-93C8-B050E74A1857}" srcOrd="1" destOrd="0" presId="urn:microsoft.com/office/officeart/2005/8/layout/list1"/>
    <dgm:cxn modelId="{E7F9785A-8550-4F09-AA7A-9842CB8A3477}" srcId="{E3C0633E-14B9-40A4-AA7A-4EEBF29AFBF0}" destId="{4302FF85-0D38-42F4-B518-4313DB7615AA}" srcOrd="0" destOrd="0" parTransId="{65A1ECAD-86C5-4388-8FA8-0D833BD4B9A6}" sibTransId="{5A0FBD7A-A515-4FCC-A97C-3791D4F226BE}"/>
    <dgm:cxn modelId="{06F3A54E-0543-4B79-8578-356C17679FE7}" srcId="{E3C0633E-14B9-40A4-AA7A-4EEBF29AFBF0}" destId="{3268899D-E7FA-4711-B661-E8C0B4357217}" srcOrd="3" destOrd="0" parTransId="{963DF5C8-1C90-4FBB-9235-D8829D503565}" sibTransId="{99FD8BED-15A2-448F-9B14-6FF79A9FA43A}"/>
    <dgm:cxn modelId="{4020B54C-4BC6-4684-969D-9E421E81C528}" type="presOf" srcId="{F035727D-F989-4CEA-8039-73B1F2BF06CA}" destId="{F5E3C0CF-4B92-43DC-9B10-96F6550F8C00}" srcOrd="0" destOrd="0" presId="urn:microsoft.com/office/officeart/2005/8/layout/list1"/>
    <dgm:cxn modelId="{BF3E6879-3F6B-465E-8290-9CA13C4F8F51}" type="presOf" srcId="{3268899D-E7FA-4711-B661-E8C0B4357217}" destId="{3393A506-4C6B-475D-8398-460DC0028BC8}" srcOrd="1" destOrd="0" presId="urn:microsoft.com/office/officeart/2005/8/layout/list1"/>
    <dgm:cxn modelId="{144E28FC-E8AA-444F-826B-7900D429A81B}" srcId="{E3C0633E-14B9-40A4-AA7A-4EEBF29AFBF0}" destId="{891BAE76-DDBB-4C63-A9DD-E96E534C0760}" srcOrd="6" destOrd="0" parTransId="{A4CCD9D8-F2BC-4EE8-A90F-6BAC2C2871EA}" sibTransId="{5DCD471E-0FB4-476A-AE8A-4551C8B10B7D}"/>
    <dgm:cxn modelId="{E73C3A4A-DD13-4400-AE62-D71BD7DE6006}" srcId="{E3C0633E-14B9-40A4-AA7A-4EEBF29AFBF0}" destId="{32D20E3C-8461-4C96-86B4-5ADD55DB00CC}" srcOrd="5" destOrd="0" parTransId="{D5552E10-E418-4A6D-BDCE-292A70BC257A}" sibTransId="{C788D203-3308-44FC-9B65-FBCD51E4F781}"/>
    <dgm:cxn modelId="{E0833C6F-EA83-4C1D-BAFC-B8CCE9F34553}" type="presOf" srcId="{BEA421EC-0D93-4FD4-91BA-B3EBB787170C}" destId="{E8CFFA58-D91F-484D-9B7A-F19AC8F7AE9D}" srcOrd="1" destOrd="0" presId="urn:microsoft.com/office/officeart/2005/8/layout/list1"/>
    <dgm:cxn modelId="{7615EC5A-CBFE-40A8-80D6-BFCAA4370BC8}" srcId="{E3C0633E-14B9-40A4-AA7A-4EEBF29AFBF0}" destId="{BEA421EC-0D93-4FD4-91BA-B3EBB787170C}" srcOrd="1" destOrd="0" parTransId="{BF8D5741-F707-4B61-A2A5-D84AF1DFEE0F}" sibTransId="{FA3EDCD5-5FC9-4C08-9FDF-EA013AD8C02F}"/>
    <dgm:cxn modelId="{B6EA9840-8C80-48DD-9C83-9FBEEB574CFC}" srcId="{E3C0633E-14B9-40A4-AA7A-4EEBF29AFBF0}" destId="{F035727D-F989-4CEA-8039-73B1F2BF06CA}" srcOrd="2" destOrd="0" parTransId="{FAFB5AF8-FD30-440D-9E95-5FAD90A86C5E}" sibTransId="{80E2348C-A918-42A1-ABE0-32BA012F5DBE}"/>
    <dgm:cxn modelId="{3D277012-A41E-4A1A-B9CB-752776689378}" type="presOf" srcId="{05F28FF8-EEFE-4E04-9460-B30E6D9438BA}" destId="{46B36CF5-7802-4298-8EC7-8691F0956B10}" srcOrd="0" destOrd="0" presId="urn:microsoft.com/office/officeart/2005/8/layout/list1"/>
    <dgm:cxn modelId="{A23A2DFB-8F94-477A-817A-42FF68DD7D3B}" type="presOf" srcId="{891BAE76-DDBB-4C63-A9DD-E96E534C0760}" destId="{8F610AF8-6257-4D36-9933-98D88705F746}" srcOrd="1" destOrd="0" presId="urn:microsoft.com/office/officeart/2005/8/layout/list1"/>
    <dgm:cxn modelId="{2F694927-1515-48D9-88CF-08008A295A0E}" type="presOf" srcId="{4302FF85-0D38-42F4-B518-4313DB7615AA}" destId="{C82F9A1F-CE80-450F-B80A-FC3622D7F7AE}" srcOrd="0" destOrd="0" presId="urn:microsoft.com/office/officeart/2005/8/layout/list1"/>
    <dgm:cxn modelId="{608E996B-72E7-489D-BA3C-E11EC0B82C1F}" type="presOf" srcId="{3268899D-E7FA-4711-B661-E8C0B4357217}" destId="{EEB477BE-ACA9-4BB0-8C74-D40BDE7A4A53}" srcOrd="0" destOrd="0" presId="urn:microsoft.com/office/officeart/2005/8/layout/list1"/>
    <dgm:cxn modelId="{90D4F411-449F-4326-A4E8-16E180AD43DA}" type="presOf" srcId="{E3C0633E-14B9-40A4-AA7A-4EEBF29AFBF0}" destId="{A2966056-65E8-4170-9822-7B2746D70E74}" srcOrd="0" destOrd="0" presId="urn:microsoft.com/office/officeart/2005/8/layout/list1"/>
    <dgm:cxn modelId="{1B6E5D7C-C99C-4428-A670-93E851BA7CFB}" type="presOf" srcId="{05F28FF8-EEFE-4E04-9460-B30E6D9438BA}" destId="{F2FB9DCD-2C9A-4062-AC46-9F98E9FB37D2}" srcOrd="1" destOrd="0" presId="urn:microsoft.com/office/officeart/2005/8/layout/list1"/>
    <dgm:cxn modelId="{884A61C8-8396-473B-86A7-1A40C2846074}" type="presOf" srcId="{32D20E3C-8461-4C96-86B4-5ADD55DB00CC}" destId="{646D22B7-F911-44FF-BE7B-64D6255224BD}" srcOrd="1" destOrd="0" presId="urn:microsoft.com/office/officeart/2005/8/layout/list1"/>
    <dgm:cxn modelId="{1059077B-9DB5-40B3-B72B-3C30241E6BD6}" srcId="{E3C0633E-14B9-40A4-AA7A-4EEBF29AFBF0}" destId="{05F28FF8-EEFE-4E04-9460-B30E6D9438BA}" srcOrd="4" destOrd="0" parTransId="{A63A79BB-BB07-4B3F-A55C-3549A399A8D9}" sibTransId="{7FF69AC9-59BF-4DDC-84BB-E43441B53A30}"/>
    <dgm:cxn modelId="{E77DEC88-18E5-42F9-B4B6-924E69D633C8}" type="presOf" srcId="{BEA421EC-0D93-4FD4-91BA-B3EBB787170C}" destId="{CDEB431A-310F-4DB9-9099-C0C81EF79E66}" srcOrd="0" destOrd="0" presId="urn:microsoft.com/office/officeart/2005/8/layout/list1"/>
    <dgm:cxn modelId="{F8BBF35D-C17A-4BA9-8E7E-12C354A94B54}" type="presOf" srcId="{891BAE76-DDBB-4C63-A9DD-E96E534C0760}" destId="{A636D929-359C-4906-B5CC-97936D4A6DC6}" srcOrd="0" destOrd="0" presId="urn:microsoft.com/office/officeart/2005/8/layout/list1"/>
    <dgm:cxn modelId="{18C4AADF-195E-45BB-837F-8B0E2B0AFDA0}" type="presOf" srcId="{32D20E3C-8461-4C96-86B4-5ADD55DB00CC}" destId="{98319EF4-5097-4C83-8387-14C677400191}" srcOrd="0" destOrd="0" presId="urn:microsoft.com/office/officeart/2005/8/layout/list1"/>
    <dgm:cxn modelId="{2758871D-7AE7-401D-8016-F90578B52EEC}" type="presParOf" srcId="{A2966056-65E8-4170-9822-7B2746D70E74}" destId="{1A810F2B-1C83-45B3-AF69-DF2650EA782A}" srcOrd="0" destOrd="0" presId="urn:microsoft.com/office/officeart/2005/8/layout/list1"/>
    <dgm:cxn modelId="{D1143C55-4EC0-4A54-94F8-0B588E112391}" type="presParOf" srcId="{1A810F2B-1C83-45B3-AF69-DF2650EA782A}" destId="{C82F9A1F-CE80-450F-B80A-FC3622D7F7AE}" srcOrd="0" destOrd="0" presId="urn:microsoft.com/office/officeart/2005/8/layout/list1"/>
    <dgm:cxn modelId="{1EEC3554-D942-414A-B08B-1EA98CF89B2E}" type="presParOf" srcId="{1A810F2B-1C83-45B3-AF69-DF2650EA782A}" destId="{5DA44A9E-D4AC-4F5D-B8C1-1EE8F27EBDBE}" srcOrd="1" destOrd="0" presId="urn:microsoft.com/office/officeart/2005/8/layout/list1"/>
    <dgm:cxn modelId="{5980255E-9CAE-45C8-8C47-9D57C7A2537A}" type="presParOf" srcId="{A2966056-65E8-4170-9822-7B2746D70E74}" destId="{D3CF4717-2730-4411-8976-8B2B4A594F3A}" srcOrd="1" destOrd="0" presId="urn:microsoft.com/office/officeart/2005/8/layout/list1"/>
    <dgm:cxn modelId="{85FAA817-8BBA-46D1-A318-3F27C209DD9D}" type="presParOf" srcId="{A2966056-65E8-4170-9822-7B2746D70E74}" destId="{57D288AB-9D8F-4D26-ABE1-FFF2D8D06B92}" srcOrd="2" destOrd="0" presId="urn:microsoft.com/office/officeart/2005/8/layout/list1"/>
    <dgm:cxn modelId="{A72A8344-3B7B-484F-8006-353C4F58EF00}" type="presParOf" srcId="{A2966056-65E8-4170-9822-7B2746D70E74}" destId="{17C4A3B0-98CF-4822-9C43-755A8569AE06}" srcOrd="3" destOrd="0" presId="urn:microsoft.com/office/officeart/2005/8/layout/list1"/>
    <dgm:cxn modelId="{B380133D-59F8-4E8A-8040-0305451D5F53}" type="presParOf" srcId="{A2966056-65E8-4170-9822-7B2746D70E74}" destId="{6A3BDF59-AA80-4B5C-BEE5-4686EFC244E7}" srcOrd="4" destOrd="0" presId="urn:microsoft.com/office/officeart/2005/8/layout/list1"/>
    <dgm:cxn modelId="{D12C2FC8-5F41-4D13-ACE1-869B970CF232}" type="presParOf" srcId="{6A3BDF59-AA80-4B5C-BEE5-4686EFC244E7}" destId="{CDEB431A-310F-4DB9-9099-C0C81EF79E66}" srcOrd="0" destOrd="0" presId="urn:microsoft.com/office/officeart/2005/8/layout/list1"/>
    <dgm:cxn modelId="{84D3C012-8053-4E9C-A7A8-7D1198B34820}" type="presParOf" srcId="{6A3BDF59-AA80-4B5C-BEE5-4686EFC244E7}" destId="{E8CFFA58-D91F-484D-9B7A-F19AC8F7AE9D}" srcOrd="1" destOrd="0" presId="urn:microsoft.com/office/officeart/2005/8/layout/list1"/>
    <dgm:cxn modelId="{382A49CC-013C-47F0-885C-2B4B21764ED2}" type="presParOf" srcId="{A2966056-65E8-4170-9822-7B2746D70E74}" destId="{B8556FC2-611A-4B5C-AD2F-6083EB0650B7}" srcOrd="5" destOrd="0" presId="urn:microsoft.com/office/officeart/2005/8/layout/list1"/>
    <dgm:cxn modelId="{3FDF9A1C-4DFE-475E-B00D-84819AC0D83F}" type="presParOf" srcId="{A2966056-65E8-4170-9822-7B2746D70E74}" destId="{93D07801-CFCD-4078-B4F7-0A37DA9C8B54}" srcOrd="6" destOrd="0" presId="urn:microsoft.com/office/officeart/2005/8/layout/list1"/>
    <dgm:cxn modelId="{4059721E-03B0-4DC6-A1F7-37F1E2D897D4}" type="presParOf" srcId="{A2966056-65E8-4170-9822-7B2746D70E74}" destId="{717CD2CA-B386-4EF3-AD24-7E6B021076AE}" srcOrd="7" destOrd="0" presId="urn:microsoft.com/office/officeart/2005/8/layout/list1"/>
    <dgm:cxn modelId="{3DFB2F8E-9B19-4CBA-A36D-4BD6AB8C3090}" type="presParOf" srcId="{A2966056-65E8-4170-9822-7B2746D70E74}" destId="{C30D4639-CD19-46E5-9E4A-1145F0BB80A0}" srcOrd="8" destOrd="0" presId="urn:microsoft.com/office/officeart/2005/8/layout/list1"/>
    <dgm:cxn modelId="{C6CE7FB2-4511-4C80-8107-3FE4A4C3ADA3}" type="presParOf" srcId="{C30D4639-CD19-46E5-9E4A-1145F0BB80A0}" destId="{F5E3C0CF-4B92-43DC-9B10-96F6550F8C00}" srcOrd="0" destOrd="0" presId="urn:microsoft.com/office/officeart/2005/8/layout/list1"/>
    <dgm:cxn modelId="{42BD090E-BC06-4F37-9254-0DFD760E998B}" type="presParOf" srcId="{C30D4639-CD19-46E5-9E4A-1145F0BB80A0}" destId="{66C78071-C409-4CEA-93C8-B050E74A1857}" srcOrd="1" destOrd="0" presId="urn:microsoft.com/office/officeart/2005/8/layout/list1"/>
    <dgm:cxn modelId="{125A22F2-31DA-4312-A5B8-D12ADBE11E79}" type="presParOf" srcId="{A2966056-65E8-4170-9822-7B2746D70E74}" destId="{ABA3050C-F4FA-4875-B46C-F1BFF1243C9E}" srcOrd="9" destOrd="0" presId="urn:microsoft.com/office/officeart/2005/8/layout/list1"/>
    <dgm:cxn modelId="{71A3D069-9E0C-4A09-A59F-F16AF4A27BA2}" type="presParOf" srcId="{A2966056-65E8-4170-9822-7B2746D70E74}" destId="{DD3A324A-9D7E-416B-B324-83E62F303A49}" srcOrd="10" destOrd="0" presId="urn:microsoft.com/office/officeart/2005/8/layout/list1"/>
    <dgm:cxn modelId="{6FCDD715-0296-4AF2-8B25-F65049982E9B}" type="presParOf" srcId="{A2966056-65E8-4170-9822-7B2746D70E74}" destId="{9555337A-7B71-4760-B61B-8E39CEFBF795}" srcOrd="11" destOrd="0" presId="urn:microsoft.com/office/officeart/2005/8/layout/list1"/>
    <dgm:cxn modelId="{64A600D8-DA2F-440E-A205-0413A08E3FE5}" type="presParOf" srcId="{A2966056-65E8-4170-9822-7B2746D70E74}" destId="{9CF35D53-3248-4D3D-B748-DCB9245928F8}" srcOrd="12" destOrd="0" presId="urn:microsoft.com/office/officeart/2005/8/layout/list1"/>
    <dgm:cxn modelId="{CABF466E-3058-42A0-8C0B-E8B00DAABDA5}" type="presParOf" srcId="{9CF35D53-3248-4D3D-B748-DCB9245928F8}" destId="{EEB477BE-ACA9-4BB0-8C74-D40BDE7A4A53}" srcOrd="0" destOrd="0" presId="urn:microsoft.com/office/officeart/2005/8/layout/list1"/>
    <dgm:cxn modelId="{9063D136-52D4-4FAB-B0D6-EA75B36F2519}" type="presParOf" srcId="{9CF35D53-3248-4D3D-B748-DCB9245928F8}" destId="{3393A506-4C6B-475D-8398-460DC0028BC8}" srcOrd="1" destOrd="0" presId="urn:microsoft.com/office/officeart/2005/8/layout/list1"/>
    <dgm:cxn modelId="{2DD1E869-9245-4EBD-AB06-F4726A53E6A2}" type="presParOf" srcId="{A2966056-65E8-4170-9822-7B2746D70E74}" destId="{77EC5A00-2ED8-4463-B337-69ACA92B5F40}" srcOrd="13" destOrd="0" presId="urn:microsoft.com/office/officeart/2005/8/layout/list1"/>
    <dgm:cxn modelId="{01FDE96E-DB0F-44DF-B5EE-796F69CEBF02}" type="presParOf" srcId="{A2966056-65E8-4170-9822-7B2746D70E74}" destId="{088F4C4E-FB01-4719-A9C0-9490F6D44143}" srcOrd="14" destOrd="0" presId="urn:microsoft.com/office/officeart/2005/8/layout/list1"/>
    <dgm:cxn modelId="{D26B6347-7814-4AD3-90FC-F80B42BBF20E}" type="presParOf" srcId="{A2966056-65E8-4170-9822-7B2746D70E74}" destId="{D1541041-BA93-4FDC-856F-EFB7A0635C5F}" srcOrd="15" destOrd="0" presId="urn:microsoft.com/office/officeart/2005/8/layout/list1"/>
    <dgm:cxn modelId="{BF82DEAC-3256-44C3-8DC2-AC69A3A68728}" type="presParOf" srcId="{A2966056-65E8-4170-9822-7B2746D70E74}" destId="{BA7F1F0E-5FCB-4BAF-AB6C-ADDA9D598CD1}" srcOrd="16" destOrd="0" presId="urn:microsoft.com/office/officeart/2005/8/layout/list1"/>
    <dgm:cxn modelId="{80E55496-D87C-41C2-98AE-0F2AF145D467}" type="presParOf" srcId="{BA7F1F0E-5FCB-4BAF-AB6C-ADDA9D598CD1}" destId="{46B36CF5-7802-4298-8EC7-8691F0956B10}" srcOrd="0" destOrd="0" presId="urn:microsoft.com/office/officeart/2005/8/layout/list1"/>
    <dgm:cxn modelId="{C2785D50-525D-4A18-A9C9-550730C69967}" type="presParOf" srcId="{BA7F1F0E-5FCB-4BAF-AB6C-ADDA9D598CD1}" destId="{F2FB9DCD-2C9A-4062-AC46-9F98E9FB37D2}" srcOrd="1" destOrd="0" presId="urn:microsoft.com/office/officeart/2005/8/layout/list1"/>
    <dgm:cxn modelId="{94B37EDD-CFA7-4503-BBE9-5A7F6CDD86F4}" type="presParOf" srcId="{A2966056-65E8-4170-9822-7B2746D70E74}" destId="{A1FBE832-07A5-45C9-AA54-52F53A262E5C}" srcOrd="17" destOrd="0" presId="urn:microsoft.com/office/officeart/2005/8/layout/list1"/>
    <dgm:cxn modelId="{F7E6AECC-993D-4A6D-94EA-C229895B9101}" type="presParOf" srcId="{A2966056-65E8-4170-9822-7B2746D70E74}" destId="{7C59C444-8F9F-40D1-8282-BF58886D2314}" srcOrd="18" destOrd="0" presId="urn:microsoft.com/office/officeart/2005/8/layout/list1"/>
    <dgm:cxn modelId="{11453A4E-AECF-4B8D-BC23-F4DE41BF48F1}" type="presParOf" srcId="{A2966056-65E8-4170-9822-7B2746D70E74}" destId="{B1F5FA00-E360-4007-86C9-CDD91E14F70F}" srcOrd="19" destOrd="0" presId="urn:microsoft.com/office/officeart/2005/8/layout/list1"/>
    <dgm:cxn modelId="{25558384-C951-411E-B8A6-DF1FD252F3E4}" type="presParOf" srcId="{A2966056-65E8-4170-9822-7B2746D70E74}" destId="{712DE1E7-D8F2-4E61-BAC9-793E3D729D8C}" srcOrd="20" destOrd="0" presId="urn:microsoft.com/office/officeart/2005/8/layout/list1"/>
    <dgm:cxn modelId="{46DF8E4B-5747-4BA7-968E-C413A275A972}" type="presParOf" srcId="{712DE1E7-D8F2-4E61-BAC9-793E3D729D8C}" destId="{98319EF4-5097-4C83-8387-14C677400191}" srcOrd="0" destOrd="0" presId="urn:microsoft.com/office/officeart/2005/8/layout/list1"/>
    <dgm:cxn modelId="{80A5F1E6-1D33-4AB3-A81F-12D2EC0A7C6C}" type="presParOf" srcId="{712DE1E7-D8F2-4E61-BAC9-793E3D729D8C}" destId="{646D22B7-F911-44FF-BE7B-64D6255224BD}" srcOrd="1" destOrd="0" presId="urn:microsoft.com/office/officeart/2005/8/layout/list1"/>
    <dgm:cxn modelId="{1647F47B-EC97-413D-B9DB-AB9E6D1D63BA}" type="presParOf" srcId="{A2966056-65E8-4170-9822-7B2746D70E74}" destId="{A3073F14-DC58-4468-B3B2-84250C90C325}" srcOrd="21" destOrd="0" presId="urn:microsoft.com/office/officeart/2005/8/layout/list1"/>
    <dgm:cxn modelId="{FBC926DB-A527-4930-829E-2938031EFC99}" type="presParOf" srcId="{A2966056-65E8-4170-9822-7B2746D70E74}" destId="{A898169A-66BD-433B-8079-1A7146780148}" srcOrd="22" destOrd="0" presId="urn:microsoft.com/office/officeart/2005/8/layout/list1"/>
    <dgm:cxn modelId="{E44AE623-0AF4-470C-AE1F-5632A44CF995}" type="presParOf" srcId="{A2966056-65E8-4170-9822-7B2746D70E74}" destId="{E08F9272-0BC9-418B-89B1-0F0D5E298E25}" srcOrd="23" destOrd="0" presId="urn:microsoft.com/office/officeart/2005/8/layout/list1"/>
    <dgm:cxn modelId="{8D889FF5-7BB3-47A0-ADA2-E326C3FF93AC}" type="presParOf" srcId="{A2966056-65E8-4170-9822-7B2746D70E74}" destId="{E1FFFA47-4786-4605-A670-78D281227C96}" srcOrd="24" destOrd="0" presId="urn:microsoft.com/office/officeart/2005/8/layout/list1"/>
    <dgm:cxn modelId="{718FC522-0551-4940-A4CF-E0EAD2D52928}" type="presParOf" srcId="{E1FFFA47-4786-4605-A670-78D281227C96}" destId="{A636D929-359C-4906-B5CC-97936D4A6DC6}" srcOrd="0" destOrd="0" presId="urn:microsoft.com/office/officeart/2005/8/layout/list1"/>
    <dgm:cxn modelId="{0FC387F2-AA58-45AD-A970-EC52A1878656}" type="presParOf" srcId="{E1FFFA47-4786-4605-A670-78D281227C96}" destId="{8F610AF8-6257-4D36-9933-98D88705F746}" srcOrd="1" destOrd="0" presId="urn:microsoft.com/office/officeart/2005/8/layout/list1"/>
    <dgm:cxn modelId="{6BDF99D9-F87D-4AB6-AB2D-E68D6FE1C176}" type="presParOf" srcId="{A2966056-65E8-4170-9822-7B2746D70E74}" destId="{E1039A09-D787-4B39-8D88-12323BA25151}" srcOrd="25" destOrd="0" presId="urn:microsoft.com/office/officeart/2005/8/layout/list1"/>
    <dgm:cxn modelId="{51E721C2-2779-440D-9E76-65A008F1CBE8}" type="presParOf" srcId="{A2966056-65E8-4170-9822-7B2746D70E74}" destId="{A53AE703-FCA5-46BB-B87E-0AAE9FA5F597}" srcOrd="2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F44A899-D210-4B9D-8285-E0F368C5D466}" type="doc">
      <dgm:prSet loTypeId="urn:microsoft.com/office/officeart/2005/8/layout/default#1" loCatId="list" qsTypeId="urn:microsoft.com/office/officeart/2005/8/quickstyle/simple1#5" qsCatId="simple" csTypeId="urn:microsoft.com/office/officeart/2005/8/colors/accent1_2#5" csCatId="accent1" phldr="1"/>
      <dgm:spPr/>
      <dgm:t>
        <a:bodyPr/>
        <a:lstStyle/>
        <a:p>
          <a:endParaRPr lang="ru-RU"/>
        </a:p>
      </dgm:t>
    </dgm:pt>
    <dgm:pt modelId="{195ECAFC-5D1A-4284-8DE1-174C1F050709}">
      <dgm:prSet phldrT="[Текст]"/>
      <dgm:spPr/>
      <dgm:t>
        <a:bodyPr/>
        <a:lstStyle/>
        <a:p>
          <a:r>
            <a:rPr lang="en-US" u="none" dirty="0" smtClean="0"/>
            <a:t>MACROECONOMIC</a:t>
          </a:r>
          <a:endParaRPr lang="ru-RU" dirty="0"/>
        </a:p>
      </dgm:t>
    </dgm:pt>
    <dgm:pt modelId="{89549B60-D00D-4FC0-BC93-55B13F35AA6F}" type="parTrans" cxnId="{5DA5944B-B772-499A-B09A-3B4CE00C0798}">
      <dgm:prSet/>
      <dgm:spPr/>
      <dgm:t>
        <a:bodyPr/>
        <a:lstStyle/>
        <a:p>
          <a:endParaRPr lang="ru-RU"/>
        </a:p>
      </dgm:t>
    </dgm:pt>
    <dgm:pt modelId="{73F1CE96-A3B1-4F5D-8E9A-25267E3E9C58}" type="sibTrans" cxnId="{5DA5944B-B772-499A-B09A-3B4CE00C0798}">
      <dgm:prSet/>
      <dgm:spPr/>
      <dgm:t>
        <a:bodyPr/>
        <a:lstStyle/>
        <a:p>
          <a:endParaRPr lang="ru-RU"/>
        </a:p>
      </dgm:t>
    </dgm:pt>
    <dgm:pt modelId="{1D92C6CB-4E79-4649-9720-AF3245C1E7E1}">
      <dgm:prSet phldrT="[Текст]"/>
      <dgm:spPr/>
      <dgm:t>
        <a:bodyPr/>
        <a:lstStyle/>
        <a:p>
          <a:r>
            <a:rPr lang="en-US" u="none" dirty="0" smtClean="0"/>
            <a:t>MONETARY POLICY</a:t>
          </a:r>
          <a:endParaRPr lang="ru-RU" dirty="0"/>
        </a:p>
      </dgm:t>
    </dgm:pt>
    <dgm:pt modelId="{457C7714-AF68-4B3F-8514-4754262E4480}" type="parTrans" cxnId="{DC81B94C-4537-4622-96BD-14099BC92555}">
      <dgm:prSet/>
      <dgm:spPr/>
      <dgm:t>
        <a:bodyPr/>
        <a:lstStyle/>
        <a:p>
          <a:endParaRPr lang="ru-RU"/>
        </a:p>
      </dgm:t>
    </dgm:pt>
    <dgm:pt modelId="{CACE28EF-DC60-44A3-9F95-FC2972C20ECF}" type="sibTrans" cxnId="{DC81B94C-4537-4622-96BD-14099BC92555}">
      <dgm:prSet/>
      <dgm:spPr/>
      <dgm:t>
        <a:bodyPr/>
        <a:lstStyle/>
        <a:p>
          <a:endParaRPr lang="ru-RU"/>
        </a:p>
      </dgm:t>
    </dgm:pt>
    <dgm:pt modelId="{32E84954-A6E7-49C4-AC50-0718DB835ACC}">
      <dgm:prSet phldrT="[Текст]"/>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n-US" dirty="0" smtClean="0"/>
            <a:t>TRADE IN SERVICES, INSTITUTION, OPERATION </a:t>
          </a:r>
          <a:endParaRPr lang="ru-RU" dirty="0" smtClean="0"/>
        </a:p>
        <a:p>
          <a:pPr marL="0" indent="0" defTabSz="914400">
            <a:lnSpc>
              <a:spcPct val="100000"/>
            </a:lnSpc>
            <a:spcBef>
              <a:spcPts val="0"/>
            </a:spcBef>
            <a:spcAft>
              <a:spcPts val="0"/>
            </a:spcAft>
            <a:buNone/>
          </a:pPr>
          <a:r>
            <a:rPr lang="en-US" dirty="0" smtClean="0"/>
            <a:t>AND INVESTMENT ACTIVITIES</a:t>
          </a:r>
          <a:endParaRPr lang="ru-RU" dirty="0"/>
        </a:p>
      </dgm:t>
    </dgm:pt>
    <dgm:pt modelId="{12711E5B-8EC0-41EE-9622-BD063F953997}" type="parTrans" cxnId="{39F83487-BCA8-4BDC-B5B0-2F17FF165110}">
      <dgm:prSet/>
      <dgm:spPr/>
      <dgm:t>
        <a:bodyPr/>
        <a:lstStyle/>
        <a:p>
          <a:endParaRPr lang="ru-RU"/>
        </a:p>
      </dgm:t>
    </dgm:pt>
    <dgm:pt modelId="{FA0F77EA-6D40-4E4E-B2A8-4AA56ED60E2F}" type="sibTrans" cxnId="{39F83487-BCA8-4BDC-B5B0-2F17FF165110}">
      <dgm:prSet/>
      <dgm:spPr/>
      <dgm:t>
        <a:bodyPr/>
        <a:lstStyle/>
        <a:p>
          <a:endParaRPr lang="ru-RU"/>
        </a:p>
      </dgm:t>
    </dgm:pt>
    <dgm:pt modelId="{2047273A-8A1C-4AA4-A483-6067944F406D}">
      <dgm:prSet phldrT="[Текст]"/>
      <dgm:spPr/>
      <dgm:t>
        <a:bodyPr/>
        <a:lstStyle/>
        <a:p>
          <a:r>
            <a:rPr lang="en-US" u="none" dirty="0" smtClean="0"/>
            <a:t>REGULATION OF FINANCIAL SERVICES</a:t>
          </a:r>
          <a:endParaRPr lang="ru-RU" dirty="0"/>
        </a:p>
      </dgm:t>
    </dgm:pt>
    <dgm:pt modelId="{5446C788-3E7C-4423-8348-654FA28D32CB}" type="parTrans" cxnId="{54E8AB05-EF32-48A5-87FE-AD4EF736B171}">
      <dgm:prSet/>
      <dgm:spPr/>
      <dgm:t>
        <a:bodyPr/>
        <a:lstStyle/>
        <a:p>
          <a:endParaRPr lang="ru-RU"/>
        </a:p>
      </dgm:t>
    </dgm:pt>
    <dgm:pt modelId="{2578A6EF-250E-4B8A-8C8D-3DE9765238C7}" type="sibTrans" cxnId="{54E8AB05-EF32-48A5-87FE-AD4EF736B171}">
      <dgm:prSet/>
      <dgm:spPr/>
      <dgm:t>
        <a:bodyPr/>
        <a:lstStyle/>
        <a:p>
          <a:endParaRPr lang="ru-RU"/>
        </a:p>
      </dgm:t>
    </dgm:pt>
    <dgm:pt modelId="{5754F30D-1858-41C6-8967-DB2D50BB2675}">
      <dgm:prSet phldrT="[Текст]"/>
      <dgm:spPr/>
      <dgm:t>
        <a:bodyPr/>
        <a:lstStyle/>
        <a:p>
          <a:r>
            <a:rPr lang="ru-RU" dirty="0" smtClean="0"/>
            <a:t>TAXES AND TAXATION </a:t>
          </a:r>
          <a:endParaRPr lang="ru-RU" dirty="0"/>
        </a:p>
      </dgm:t>
    </dgm:pt>
    <dgm:pt modelId="{9993D744-D9D2-428A-89AA-012A2612CF7E}" type="parTrans" cxnId="{1C950F7D-D4C2-47CE-872B-F128105E0ABF}">
      <dgm:prSet/>
      <dgm:spPr/>
      <dgm:t>
        <a:bodyPr/>
        <a:lstStyle/>
        <a:p>
          <a:endParaRPr lang="ru-RU"/>
        </a:p>
      </dgm:t>
    </dgm:pt>
    <dgm:pt modelId="{B815B003-FD63-42CC-A8A1-A24F517D0AEA}" type="sibTrans" cxnId="{1C950F7D-D4C2-47CE-872B-F128105E0ABF}">
      <dgm:prSet/>
      <dgm:spPr/>
      <dgm:t>
        <a:bodyPr/>
        <a:lstStyle/>
        <a:p>
          <a:endParaRPr lang="ru-RU"/>
        </a:p>
      </dgm:t>
    </dgm:pt>
    <dgm:pt modelId="{D2583D0E-BD00-49D5-BECE-50F42B9901AE}">
      <dgm:prSet phldrT="[Текст]"/>
      <dgm:spPr/>
      <dgm:t>
        <a:bodyPr/>
        <a:lstStyle/>
        <a:p>
          <a:r>
            <a:rPr lang="en-US" dirty="0" smtClean="0"/>
            <a:t>GENERAL PRINCIPLES AND RULES OF COMPETITION </a:t>
          </a:r>
          <a:endParaRPr lang="ru-RU" dirty="0"/>
        </a:p>
      </dgm:t>
    </dgm:pt>
    <dgm:pt modelId="{13B2C857-1148-4088-9D7C-C73AC65E0614}" type="parTrans" cxnId="{DD99BBA0-959F-4D40-B6A1-0E80C3BFF7BC}">
      <dgm:prSet/>
      <dgm:spPr/>
      <dgm:t>
        <a:bodyPr/>
        <a:lstStyle/>
        <a:p>
          <a:endParaRPr lang="ru-RU"/>
        </a:p>
      </dgm:t>
    </dgm:pt>
    <dgm:pt modelId="{DA931064-6B4B-4F58-A1D4-577325C5D5AA}" type="sibTrans" cxnId="{DD99BBA0-959F-4D40-B6A1-0E80C3BFF7BC}">
      <dgm:prSet/>
      <dgm:spPr/>
      <dgm:t>
        <a:bodyPr/>
        <a:lstStyle/>
        <a:p>
          <a:endParaRPr lang="ru-RU"/>
        </a:p>
      </dgm:t>
    </dgm:pt>
    <dgm:pt modelId="{E26326BB-A105-4EB7-B08A-49E32A0D2FC8}">
      <dgm:prSet phldrT="[Текст]"/>
      <dgm:spPr/>
      <dgm:t>
        <a:bodyPr/>
        <a:lstStyle/>
        <a:p>
          <a:r>
            <a:rPr lang="en-US" u="none" dirty="0" smtClean="0"/>
            <a:t>LABOUR MIGRATION</a:t>
          </a:r>
          <a:endParaRPr lang="ru-RU" dirty="0"/>
        </a:p>
      </dgm:t>
    </dgm:pt>
    <dgm:pt modelId="{EB05DCA5-26D7-4067-B115-07AF96EE549E}" type="parTrans" cxnId="{94E77DB0-0BC5-4D54-A2EF-2C291CE50D42}">
      <dgm:prSet/>
      <dgm:spPr/>
      <dgm:t>
        <a:bodyPr/>
        <a:lstStyle/>
        <a:p>
          <a:endParaRPr lang="ru-RU"/>
        </a:p>
      </dgm:t>
    </dgm:pt>
    <dgm:pt modelId="{BFBA91D1-49D3-4F76-99B5-461CCF3F2C77}" type="sibTrans" cxnId="{94E77DB0-0BC5-4D54-A2EF-2C291CE50D42}">
      <dgm:prSet/>
      <dgm:spPr/>
      <dgm:t>
        <a:bodyPr/>
        <a:lstStyle/>
        <a:p>
          <a:endParaRPr lang="ru-RU"/>
        </a:p>
      </dgm:t>
    </dgm:pt>
    <dgm:pt modelId="{04D163A7-586D-4C83-B849-8521453BEE9D}">
      <dgm:prSet phldrT="[Текст]"/>
      <dgm:spPr/>
      <dgm:t>
        <a:bodyPr/>
        <a:lstStyle/>
        <a:p>
          <a:r>
            <a:rPr lang="en-US" u="none" dirty="0" smtClean="0"/>
            <a:t>INDUSTRY</a:t>
          </a:r>
          <a:endParaRPr lang="ru-RU" dirty="0"/>
        </a:p>
      </dgm:t>
    </dgm:pt>
    <dgm:pt modelId="{355509FB-31DD-4904-B955-A9F8532DA250}" type="parTrans" cxnId="{7706C366-3E91-4B3F-A9B3-3F92F84CEB64}">
      <dgm:prSet/>
      <dgm:spPr/>
      <dgm:t>
        <a:bodyPr/>
        <a:lstStyle/>
        <a:p>
          <a:endParaRPr lang="ru-RU"/>
        </a:p>
      </dgm:t>
    </dgm:pt>
    <dgm:pt modelId="{8AD698B1-A894-4C5C-A00F-3CCAEAAA78FA}" type="sibTrans" cxnId="{7706C366-3E91-4B3F-A9B3-3F92F84CEB64}">
      <dgm:prSet/>
      <dgm:spPr/>
      <dgm:t>
        <a:bodyPr/>
        <a:lstStyle/>
        <a:p>
          <a:endParaRPr lang="ru-RU"/>
        </a:p>
      </dgm:t>
    </dgm:pt>
    <dgm:pt modelId="{77180E47-0707-4012-91D2-523C429CDB01}">
      <dgm:prSet phldrT="[Текст]"/>
      <dgm:spPr/>
      <dgm:t>
        <a:bodyPr/>
        <a:lstStyle/>
        <a:p>
          <a:r>
            <a:rPr lang="ru-RU" dirty="0" smtClean="0"/>
            <a:t>TRANSPORT</a:t>
          </a:r>
          <a:endParaRPr lang="ru-RU" dirty="0"/>
        </a:p>
      </dgm:t>
    </dgm:pt>
    <dgm:pt modelId="{C90FA246-2C29-483B-B8CE-9350372C0CF4}" type="parTrans" cxnId="{77CD5EBE-5298-48C4-AB34-4DF7229F017E}">
      <dgm:prSet/>
      <dgm:spPr/>
      <dgm:t>
        <a:bodyPr/>
        <a:lstStyle/>
        <a:p>
          <a:endParaRPr lang="ru-RU"/>
        </a:p>
      </dgm:t>
    </dgm:pt>
    <dgm:pt modelId="{89A2A289-C908-4F06-A92B-AA363F31D06E}" type="sibTrans" cxnId="{77CD5EBE-5298-48C4-AB34-4DF7229F017E}">
      <dgm:prSet/>
      <dgm:spPr/>
      <dgm:t>
        <a:bodyPr/>
        <a:lstStyle/>
        <a:p>
          <a:endParaRPr lang="ru-RU"/>
        </a:p>
      </dgm:t>
    </dgm:pt>
    <dgm:pt modelId="{CF958B3D-9EB8-4E2D-B79A-A186A9577747}">
      <dgm:prSet phldrT="[Текст]"/>
      <dgm:spPr/>
      <dgm:t>
        <a:bodyPr/>
        <a:lstStyle/>
        <a:p>
          <a:r>
            <a:rPr lang="ru-RU" dirty="0" smtClean="0"/>
            <a:t>GOVERNMENT</a:t>
          </a:r>
        </a:p>
        <a:p>
          <a:r>
            <a:rPr lang="ru-RU" dirty="0" smtClean="0"/>
            <a:t>PROCUREMENT</a:t>
          </a:r>
          <a:endParaRPr lang="ru-RU" dirty="0"/>
        </a:p>
      </dgm:t>
    </dgm:pt>
    <dgm:pt modelId="{B0A4FB31-3C38-498B-9FE8-607BC457B092}" type="parTrans" cxnId="{276B5B71-1F1D-488E-B4EA-A2CC5475F78F}">
      <dgm:prSet/>
      <dgm:spPr/>
      <dgm:t>
        <a:bodyPr/>
        <a:lstStyle/>
        <a:p>
          <a:endParaRPr lang="ru-RU"/>
        </a:p>
      </dgm:t>
    </dgm:pt>
    <dgm:pt modelId="{AD4463A3-CB3A-4C5F-95E0-F818FB29984A}" type="sibTrans" cxnId="{276B5B71-1F1D-488E-B4EA-A2CC5475F78F}">
      <dgm:prSet/>
      <dgm:spPr/>
      <dgm:t>
        <a:bodyPr/>
        <a:lstStyle/>
        <a:p>
          <a:endParaRPr lang="ru-RU"/>
        </a:p>
      </dgm:t>
    </dgm:pt>
    <dgm:pt modelId="{25A803C3-A82E-4CA4-A805-E16D5AD4994A}">
      <dgm:prSet phldrT="[Текст]"/>
      <dgm:spPr/>
      <dgm:t>
        <a:bodyPr/>
        <a:lstStyle/>
        <a:p>
          <a:r>
            <a:rPr lang="en-US" dirty="0" smtClean="0"/>
            <a:t>INTELLECTUAL </a:t>
          </a:r>
          <a:endParaRPr lang="ru-RU" dirty="0" smtClean="0"/>
        </a:p>
        <a:p>
          <a:r>
            <a:rPr lang="en-US" dirty="0" smtClean="0"/>
            <a:t>PROPERTY</a:t>
          </a:r>
          <a:endParaRPr lang="ru-RU" dirty="0"/>
        </a:p>
      </dgm:t>
    </dgm:pt>
    <dgm:pt modelId="{06CB980A-DC65-4818-B2CB-478165022CE0}" type="parTrans" cxnId="{2971BEB6-631E-4826-BEE7-8AF7F52BE877}">
      <dgm:prSet/>
      <dgm:spPr/>
      <dgm:t>
        <a:bodyPr/>
        <a:lstStyle/>
        <a:p>
          <a:endParaRPr lang="ru-RU"/>
        </a:p>
      </dgm:t>
    </dgm:pt>
    <dgm:pt modelId="{300CFD5F-9BB8-4CBA-80FC-2357A6879F08}" type="sibTrans" cxnId="{2971BEB6-631E-4826-BEE7-8AF7F52BE877}">
      <dgm:prSet/>
      <dgm:spPr/>
      <dgm:t>
        <a:bodyPr/>
        <a:lstStyle/>
        <a:p>
          <a:endParaRPr lang="ru-RU"/>
        </a:p>
      </dgm:t>
    </dgm:pt>
    <dgm:pt modelId="{020597BB-F9A4-4048-BA99-872EEFCD4027}">
      <dgm:prSet phldrT="[Текст]"/>
      <dgm:spPr/>
      <dgm:t>
        <a:bodyPr/>
        <a:lstStyle/>
        <a:p>
          <a:r>
            <a:rPr lang="en-US" u="none" dirty="0" smtClean="0"/>
            <a:t>ENERGY</a:t>
          </a:r>
          <a:endParaRPr lang="ru-RU" dirty="0"/>
        </a:p>
      </dgm:t>
    </dgm:pt>
    <dgm:pt modelId="{613DD233-B354-4466-867A-1969E347CA0E}" type="parTrans" cxnId="{BA10D0E5-FBEE-4FD8-B583-6CA8967CA488}">
      <dgm:prSet/>
      <dgm:spPr/>
      <dgm:t>
        <a:bodyPr/>
        <a:lstStyle/>
        <a:p>
          <a:endParaRPr lang="ru-RU"/>
        </a:p>
      </dgm:t>
    </dgm:pt>
    <dgm:pt modelId="{3CE5F680-64CB-46A8-8DCC-D12404D0ACF9}" type="sibTrans" cxnId="{BA10D0E5-FBEE-4FD8-B583-6CA8967CA488}">
      <dgm:prSet/>
      <dgm:spPr/>
      <dgm:t>
        <a:bodyPr/>
        <a:lstStyle/>
        <a:p>
          <a:endParaRPr lang="ru-RU"/>
        </a:p>
      </dgm:t>
    </dgm:pt>
    <dgm:pt modelId="{221BEC28-B5AC-4657-BE70-C638B2F4744E}">
      <dgm:prSet phldrT="[Текст]"/>
      <dgm:spPr/>
      <dgm:t>
        <a:bodyPr/>
        <a:lstStyle/>
        <a:p>
          <a:r>
            <a:rPr lang="en-US" dirty="0" smtClean="0"/>
            <a:t>NATURAL </a:t>
          </a:r>
          <a:endParaRPr lang="ru-RU" dirty="0" smtClean="0"/>
        </a:p>
        <a:p>
          <a:r>
            <a:rPr lang="en-US" dirty="0" smtClean="0"/>
            <a:t>MONOPOLY</a:t>
          </a:r>
          <a:endParaRPr lang="ru-RU" dirty="0"/>
        </a:p>
      </dgm:t>
    </dgm:pt>
    <dgm:pt modelId="{8B210CB7-5E5F-4665-852F-98A9EB76C4F0}" type="parTrans" cxnId="{1A4AEC8C-7025-4216-8BBC-A3F53C735072}">
      <dgm:prSet/>
      <dgm:spPr/>
      <dgm:t>
        <a:bodyPr/>
        <a:lstStyle/>
        <a:p>
          <a:endParaRPr lang="ru-RU"/>
        </a:p>
      </dgm:t>
    </dgm:pt>
    <dgm:pt modelId="{0D5EDEF9-4F10-498D-96E3-311545780EB9}" type="sibTrans" cxnId="{1A4AEC8C-7025-4216-8BBC-A3F53C735072}">
      <dgm:prSet/>
      <dgm:spPr/>
      <dgm:t>
        <a:bodyPr/>
        <a:lstStyle/>
        <a:p>
          <a:endParaRPr lang="ru-RU"/>
        </a:p>
      </dgm:t>
    </dgm:pt>
    <dgm:pt modelId="{C13F7FC1-3389-45B2-AE1A-19F174AA1768}">
      <dgm:prSet phldrT="[Текст]"/>
      <dgm:spPr/>
      <dgm:t>
        <a:bodyPr/>
        <a:lstStyle/>
        <a:p>
          <a:r>
            <a:rPr lang="en-US" dirty="0" smtClean="0"/>
            <a:t>AGRICULTURAL </a:t>
          </a:r>
          <a:endParaRPr lang="ru-RU" dirty="0" smtClean="0"/>
        </a:p>
        <a:p>
          <a:r>
            <a:rPr lang="en-US" dirty="0" smtClean="0"/>
            <a:t>COMPLEX</a:t>
          </a:r>
          <a:endParaRPr lang="ru-RU" dirty="0"/>
        </a:p>
      </dgm:t>
    </dgm:pt>
    <dgm:pt modelId="{F21099C9-0226-4F26-A035-44409376B29E}" type="parTrans" cxnId="{93590C07-D01B-4D57-82C2-C8EBF88EA40D}">
      <dgm:prSet/>
      <dgm:spPr/>
      <dgm:t>
        <a:bodyPr/>
        <a:lstStyle/>
        <a:p>
          <a:endParaRPr lang="ru-RU"/>
        </a:p>
      </dgm:t>
    </dgm:pt>
    <dgm:pt modelId="{32A20E91-FF57-4471-8E3F-EBEECEA113F0}" type="sibTrans" cxnId="{93590C07-D01B-4D57-82C2-C8EBF88EA40D}">
      <dgm:prSet/>
      <dgm:spPr/>
      <dgm:t>
        <a:bodyPr/>
        <a:lstStyle/>
        <a:p>
          <a:endParaRPr lang="ru-RU"/>
        </a:p>
      </dgm:t>
    </dgm:pt>
    <dgm:pt modelId="{A2D0A6F9-0D13-4158-B4E2-551CB05F4E07}" type="pres">
      <dgm:prSet presAssocID="{6F44A899-D210-4B9D-8285-E0F368C5D466}" presName="diagram" presStyleCnt="0">
        <dgm:presLayoutVars>
          <dgm:dir/>
          <dgm:resizeHandles val="exact"/>
        </dgm:presLayoutVars>
      </dgm:prSet>
      <dgm:spPr/>
      <dgm:t>
        <a:bodyPr/>
        <a:lstStyle/>
        <a:p>
          <a:endParaRPr lang="ru-RU"/>
        </a:p>
      </dgm:t>
    </dgm:pt>
    <dgm:pt modelId="{FEFA6574-827E-4477-9D9E-B3F61676A2FB}" type="pres">
      <dgm:prSet presAssocID="{195ECAFC-5D1A-4284-8DE1-174C1F050709}" presName="node" presStyleLbl="node1" presStyleIdx="0" presStyleCnt="14">
        <dgm:presLayoutVars>
          <dgm:bulletEnabled val="1"/>
        </dgm:presLayoutVars>
      </dgm:prSet>
      <dgm:spPr/>
      <dgm:t>
        <a:bodyPr/>
        <a:lstStyle/>
        <a:p>
          <a:endParaRPr lang="ru-RU"/>
        </a:p>
      </dgm:t>
    </dgm:pt>
    <dgm:pt modelId="{8640C7C4-6C5C-48C2-BC5C-9509DD38A328}" type="pres">
      <dgm:prSet presAssocID="{73F1CE96-A3B1-4F5D-8E9A-25267E3E9C58}" presName="sibTrans" presStyleCnt="0"/>
      <dgm:spPr/>
    </dgm:pt>
    <dgm:pt modelId="{5B328DF6-7C6D-4D38-8D49-6112231BF498}" type="pres">
      <dgm:prSet presAssocID="{1D92C6CB-4E79-4649-9720-AF3245C1E7E1}" presName="node" presStyleLbl="node1" presStyleIdx="1" presStyleCnt="14">
        <dgm:presLayoutVars>
          <dgm:bulletEnabled val="1"/>
        </dgm:presLayoutVars>
      </dgm:prSet>
      <dgm:spPr/>
      <dgm:t>
        <a:bodyPr/>
        <a:lstStyle/>
        <a:p>
          <a:endParaRPr lang="ru-RU"/>
        </a:p>
      </dgm:t>
    </dgm:pt>
    <dgm:pt modelId="{08D129AB-6F9C-4981-8B82-023B4592AA17}" type="pres">
      <dgm:prSet presAssocID="{CACE28EF-DC60-44A3-9F95-FC2972C20ECF}" presName="sibTrans" presStyleCnt="0"/>
      <dgm:spPr/>
    </dgm:pt>
    <dgm:pt modelId="{65EB0958-B599-4CEB-A816-5D0E3A953A68}" type="pres">
      <dgm:prSet presAssocID="{32E84954-A6E7-49C4-AC50-0718DB835ACC}" presName="node" presStyleLbl="node1" presStyleIdx="2" presStyleCnt="14">
        <dgm:presLayoutVars>
          <dgm:bulletEnabled val="1"/>
        </dgm:presLayoutVars>
      </dgm:prSet>
      <dgm:spPr/>
      <dgm:t>
        <a:bodyPr/>
        <a:lstStyle/>
        <a:p>
          <a:endParaRPr lang="ru-RU"/>
        </a:p>
      </dgm:t>
    </dgm:pt>
    <dgm:pt modelId="{688F9FDD-B457-4CEF-9B8F-48E112028BF3}" type="pres">
      <dgm:prSet presAssocID="{FA0F77EA-6D40-4E4E-B2A8-4AA56ED60E2F}" presName="sibTrans" presStyleCnt="0"/>
      <dgm:spPr/>
    </dgm:pt>
    <dgm:pt modelId="{2C7EED31-E6FE-472B-90A7-15C53A3F1459}" type="pres">
      <dgm:prSet presAssocID="{2047273A-8A1C-4AA4-A483-6067944F406D}" presName="node" presStyleLbl="node1" presStyleIdx="3" presStyleCnt="14">
        <dgm:presLayoutVars>
          <dgm:bulletEnabled val="1"/>
        </dgm:presLayoutVars>
      </dgm:prSet>
      <dgm:spPr/>
      <dgm:t>
        <a:bodyPr/>
        <a:lstStyle/>
        <a:p>
          <a:endParaRPr lang="ru-RU"/>
        </a:p>
      </dgm:t>
    </dgm:pt>
    <dgm:pt modelId="{E4113A42-73D4-44C8-88E6-F7EB0B8EA2E8}" type="pres">
      <dgm:prSet presAssocID="{2578A6EF-250E-4B8A-8C8D-3DE9765238C7}" presName="sibTrans" presStyleCnt="0"/>
      <dgm:spPr/>
    </dgm:pt>
    <dgm:pt modelId="{77BE5B15-4500-4589-9B83-6AAE8E05BFF7}" type="pres">
      <dgm:prSet presAssocID="{5754F30D-1858-41C6-8967-DB2D50BB2675}" presName="node" presStyleLbl="node1" presStyleIdx="4" presStyleCnt="14">
        <dgm:presLayoutVars>
          <dgm:bulletEnabled val="1"/>
        </dgm:presLayoutVars>
      </dgm:prSet>
      <dgm:spPr/>
      <dgm:t>
        <a:bodyPr/>
        <a:lstStyle/>
        <a:p>
          <a:endParaRPr lang="ru-RU"/>
        </a:p>
      </dgm:t>
    </dgm:pt>
    <dgm:pt modelId="{2AA15806-F1DA-47AB-9B24-768CE22D754A}" type="pres">
      <dgm:prSet presAssocID="{B815B003-FD63-42CC-A8A1-A24F517D0AEA}" presName="sibTrans" presStyleCnt="0"/>
      <dgm:spPr/>
    </dgm:pt>
    <dgm:pt modelId="{3CFC9754-C5DC-487F-AFF3-B674199C1BED}" type="pres">
      <dgm:prSet presAssocID="{D2583D0E-BD00-49D5-BECE-50F42B9901AE}" presName="node" presStyleLbl="node1" presStyleIdx="5" presStyleCnt="14">
        <dgm:presLayoutVars>
          <dgm:bulletEnabled val="1"/>
        </dgm:presLayoutVars>
      </dgm:prSet>
      <dgm:spPr/>
      <dgm:t>
        <a:bodyPr/>
        <a:lstStyle/>
        <a:p>
          <a:endParaRPr lang="ru-RU"/>
        </a:p>
      </dgm:t>
    </dgm:pt>
    <dgm:pt modelId="{0ED62928-EFF6-4B07-B822-1A31C1029CAF}" type="pres">
      <dgm:prSet presAssocID="{DA931064-6B4B-4F58-A1D4-577325C5D5AA}" presName="sibTrans" presStyleCnt="0"/>
      <dgm:spPr/>
    </dgm:pt>
    <dgm:pt modelId="{BB1A9FDE-C47B-4AF2-9772-5DF67AA4900F}" type="pres">
      <dgm:prSet presAssocID="{E26326BB-A105-4EB7-B08A-49E32A0D2FC8}" presName="node" presStyleLbl="node1" presStyleIdx="6" presStyleCnt="14">
        <dgm:presLayoutVars>
          <dgm:bulletEnabled val="1"/>
        </dgm:presLayoutVars>
      </dgm:prSet>
      <dgm:spPr/>
      <dgm:t>
        <a:bodyPr/>
        <a:lstStyle/>
        <a:p>
          <a:endParaRPr lang="ru-RU"/>
        </a:p>
      </dgm:t>
    </dgm:pt>
    <dgm:pt modelId="{AF9173E2-52A3-4100-B326-E4F492209C70}" type="pres">
      <dgm:prSet presAssocID="{BFBA91D1-49D3-4F76-99B5-461CCF3F2C77}" presName="sibTrans" presStyleCnt="0"/>
      <dgm:spPr/>
    </dgm:pt>
    <dgm:pt modelId="{2A011573-F268-47EA-BE3E-8F6B5FB61B03}" type="pres">
      <dgm:prSet presAssocID="{04D163A7-586D-4C83-B849-8521453BEE9D}" presName="node" presStyleLbl="node1" presStyleIdx="7" presStyleCnt="14">
        <dgm:presLayoutVars>
          <dgm:bulletEnabled val="1"/>
        </dgm:presLayoutVars>
      </dgm:prSet>
      <dgm:spPr/>
      <dgm:t>
        <a:bodyPr/>
        <a:lstStyle/>
        <a:p>
          <a:endParaRPr lang="ru-RU"/>
        </a:p>
      </dgm:t>
    </dgm:pt>
    <dgm:pt modelId="{BC7DA3DE-2832-4524-B239-175C1CF64E44}" type="pres">
      <dgm:prSet presAssocID="{8AD698B1-A894-4C5C-A00F-3CCAEAAA78FA}" presName="sibTrans" presStyleCnt="0"/>
      <dgm:spPr/>
    </dgm:pt>
    <dgm:pt modelId="{2F336B14-6AED-43F4-95F7-FC39CC56F7E9}" type="pres">
      <dgm:prSet presAssocID="{77180E47-0707-4012-91D2-523C429CDB01}" presName="node" presStyleLbl="node1" presStyleIdx="8" presStyleCnt="14">
        <dgm:presLayoutVars>
          <dgm:bulletEnabled val="1"/>
        </dgm:presLayoutVars>
      </dgm:prSet>
      <dgm:spPr/>
      <dgm:t>
        <a:bodyPr/>
        <a:lstStyle/>
        <a:p>
          <a:endParaRPr lang="ru-RU"/>
        </a:p>
      </dgm:t>
    </dgm:pt>
    <dgm:pt modelId="{A7A38939-295B-44F9-89C9-A06582427146}" type="pres">
      <dgm:prSet presAssocID="{89A2A289-C908-4F06-A92B-AA363F31D06E}" presName="sibTrans" presStyleCnt="0"/>
      <dgm:spPr/>
    </dgm:pt>
    <dgm:pt modelId="{A867CE9D-A9D2-45A3-8530-D737A919E4B6}" type="pres">
      <dgm:prSet presAssocID="{CF958B3D-9EB8-4E2D-B79A-A186A9577747}" presName="node" presStyleLbl="node1" presStyleIdx="9" presStyleCnt="14">
        <dgm:presLayoutVars>
          <dgm:bulletEnabled val="1"/>
        </dgm:presLayoutVars>
      </dgm:prSet>
      <dgm:spPr/>
      <dgm:t>
        <a:bodyPr/>
        <a:lstStyle/>
        <a:p>
          <a:endParaRPr lang="ru-RU"/>
        </a:p>
      </dgm:t>
    </dgm:pt>
    <dgm:pt modelId="{358B9D1B-2E0F-4146-8B59-558D1E6E0858}" type="pres">
      <dgm:prSet presAssocID="{AD4463A3-CB3A-4C5F-95E0-F818FB29984A}" presName="sibTrans" presStyleCnt="0"/>
      <dgm:spPr/>
    </dgm:pt>
    <dgm:pt modelId="{18EA173D-3594-4C8D-8D4A-4C97028A3710}" type="pres">
      <dgm:prSet presAssocID="{25A803C3-A82E-4CA4-A805-E16D5AD4994A}" presName="node" presStyleLbl="node1" presStyleIdx="10" presStyleCnt="14">
        <dgm:presLayoutVars>
          <dgm:bulletEnabled val="1"/>
        </dgm:presLayoutVars>
      </dgm:prSet>
      <dgm:spPr/>
      <dgm:t>
        <a:bodyPr/>
        <a:lstStyle/>
        <a:p>
          <a:endParaRPr lang="ru-RU"/>
        </a:p>
      </dgm:t>
    </dgm:pt>
    <dgm:pt modelId="{F6CA5997-BD18-4070-BD03-44FEC8C99213}" type="pres">
      <dgm:prSet presAssocID="{300CFD5F-9BB8-4CBA-80FC-2357A6879F08}" presName="sibTrans" presStyleCnt="0"/>
      <dgm:spPr/>
    </dgm:pt>
    <dgm:pt modelId="{1FE67BD3-70E8-45BB-9EC5-9C4B8345DD17}" type="pres">
      <dgm:prSet presAssocID="{020597BB-F9A4-4048-BA99-872EEFCD4027}" presName="node" presStyleLbl="node1" presStyleIdx="11" presStyleCnt="14">
        <dgm:presLayoutVars>
          <dgm:bulletEnabled val="1"/>
        </dgm:presLayoutVars>
      </dgm:prSet>
      <dgm:spPr/>
      <dgm:t>
        <a:bodyPr/>
        <a:lstStyle/>
        <a:p>
          <a:endParaRPr lang="ru-RU"/>
        </a:p>
      </dgm:t>
    </dgm:pt>
    <dgm:pt modelId="{C2375727-9B78-4C40-AAFD-82FDCBA0F3C3}" type="pres">
      <dgm:prSet presAssocID="{3CE5F680-64CB-46A8-8DCC-D12404D0ACF9}" presName="sibTrans" presStyleCnt="0"/>
      <dgm:spPr/>
    </dgm:pt>
    <dgm:pt modelId="{76C2EE8A-D9CA-425D-9041-F870B96A5358}" type="pres">
      <dgm:prSet presAssocID="{221BEC28-B5AC-4657-BE70-C638B2F4744E}" presName="node" presStyleLbl="node1" presStyleIdx="12" presStyleCnt="14">
        <dgm:presLayoutVars>
          <dgm:bulletEnabled val="1"/>
        </dgm:presLayoutVars>
      </dgm:prSet>
      <dgm:spPr/>
      <dgm:t>
        <a:bodyPr/>
        <a:lstStyle/>
        <a:p>
          <a:endParaRPr lang="ru-RU"/>
        </a:p>
      </dgm:t>
    </dgm:pt>
    <dgm:pt modelId="{3899CB13-C581-41E6-B394-6329FC8863B6}" type="pres">
      <dgm:prSet presAssocID="{0D5EDEF9-4F10-498D-96E3-311545780EB9}" presName="sibTrans" presStyleCnt="0"/>
      <dgm:spPr/>
    </dgm:pt>
    <dgm:pt modelId="{D072184A-D1A8-46DB-805D-1E2C3C89D831}" type="pres">
      <dgm:prSet presAssocID="{C13F7FC1-3389-45B2-AE1A-19F174AA1768}" presName="node" presStyleLbl="node1" presStyleIdx="13" presStyleCnt="14">
        <dgm:presLayoutVars>
          <dgm:bulletEnabled val="1"/>
        </dgm:presLayoutVars>
      </dgm:prSet>
      <dgm:spPr/>
      <dgm:t>
        <a:bodyPr/>
        <a:lstStyle/>
        <a:p>
          <a:endParaRPr lang="ru-RU"/>
        </a:p>
      </dgm:t>
    </dgm:pt>
  </dgm:ptLst>
  <dgm:cxnLst>
    <dgm:cxn modelId="{2423CEEE-F0FE-405A-8078-005312176DAE}" type="presOf" srcId="{77180E47-0707-4012-91D2-523C429CDB01}" destId="{2F336B14-6AED-43F4-95F7-FC39CC56F7E9}" srcOrd="0" destOrd="0" presId="urn:microsoft.com/office/officeart/2005/8/layout/default#1"/>
    <dgm:cxn modelId="{7706C366-3E91-4B3F-A9B3-3F92F84CEB64}" srcId="{6F44A899-D210-4B9D-8285-E0F368C5D466}" destId="{04D163A7-586D-4C83-B849-8521453BEE9D}" srcOrd="7" destOrd="0" parTransId="{355509FB-31DD-4904-B955-A9F8532DA250}" sibTransId="{8AD698B1-A894-4C5C-A00F-3CCAEAAA78FA}"/>
    <dgm:cxn modelId="{1C950F7D-D4C2-47CE-872B-F128105E0ABF}" srcId="{6F44A899-D210-4B9D-8285-E0F368C5D466}" destId="{5754F30D-1858-41C6-8967-DB2D50BB2675}" srcOrd="4" destOrd="0" parTransId="{9993D744-D9D2-428A-89AA-012A2612CF7E}" sibTransId="{B815B003-FD63-42CC-A8A1-A24F517D0AEA}"/>
    <dgm:cxn modelId="{54E8AB05-EF32-48A5-87FE-AD4EF736B171}" srcId="{6F44A899-D210-4B9D-8285-E0F368C5D466}" destId="{2047273A-8A1C-4AA4-A483-6067944F406D}" srcOrd="3" destOrd="0" parTransId="{5446C788-3E7C-4423-8348-654FA28D32CB}" sibTransId="{2578A6EF-250E-4B8A-8C8D-3DE9765238C7}"/>
    <dgm:cxn modelId="{84A8A2D7-A45B-4B9A-8B1A-F8D5AA851744}" type="presOf" srcId="{25A803C3-A82E-4CA4-A805-E16D5AD4994A}" destId="{18EA173D-3594-4C8D-8D4A-4C97028A3710}" srcOrd="0" destOrd="0" presId="urn:microsoft.com/office/officeart/2005/8/layout/default#1"/>
    <dgm:cxn modelId="{276B5B71-1F1D-488E-B4EA-A2CC5475F78F}" srcId="{6F44A899-D210-4B9D-8285-E0F368C5D466}" destId="{CF958B3D-9EB8-4E2D-B79A-A186A9577747}" srcOrd="9" destOrd="0" parTransId="{B0A4FB31-3C38-498B-9FE8-607BC457B092}" sibTransId="{AD4463A3-CB3A-4C5F-95E0-F818FB29984A}"/>
    <dgm:cxn modelId="{84D18E21-9B40-465B-BAE8-C4E656E8EFE6}" type="presOf" srcId="{5754F30D-1858-41C6-8967-DB2D50BB2675}" destId="{77BE5B15-4500-4589-9B83-6AAE8E05BFF7}" srcOrd="0" destOrd="0" presId="urn:microsoft.com/office/officeart/2005/8/layout/default#1"/>
    <dgm:cxn modelId="{8B2687E5-4F71-4354-B006-C4A07B28D965}" type="presOf" srcId="{1D92C6CB-4E79-4649-9720-AF3245C1E7E1}" destId="{5B328DF6-7C6D-4D38-8D49-6112231BF498}" srcOrd="0" destOrd="0" presId="urn:microsoft.com/office/officeart/2005/8/layout/default#1"/>
    <dgm:cxn modelId="{4C3B51B4-94A6-4840-B1B6-8CC1D96477BA}" type="presOf" srcId="{D2583D0E-BD00-49D5-BECE-50F42B9901AE}" destId="{3CFC9754-C5DC-487F-AFF3-B674199C1BED}" srcOrd="0" destOrd="0" presId="urn:microsoft.com/office/officeart/2005/8/layout/default#1"/>
    <dgm:cxn modelId="{D6C9B511-547D-40C1-AF9B-262E9AD41788}" type="presOf" srcId="{2047273A-8A1C-4AA4-A483-6067944F406D}" destId="{2C7EED31-E6FE-472B-90A7-15C53A3F1459}" srcOrd="0" destOrd="0" presId="urn:microsoft.com/office/officeart/2005/8/layout/default#1"/>
    <dgm:cxn modelId="{B62432C0-9F54-487E-A42A-CF8C889CAA9A}" type="presOf" srcId="{020597BB-F9A4-4048-BA99-872EEFCD4027}" destId="{1FE67BD3-70E8-45BB-9EC5-9C4B8345DD17}" srcOrd="0" destOrd="0" presId="urn:microsoft.com/office/officeart/2005/8/layout/default#1"/>
    <dgm:cxn modelId="{93590C07-D01B-4D57-82C2-C8EBF88EA40D}" srcId="{6F44A899-D210-4B9D-8285-E0F368C5D466}" destId="{C13F7FC1-3389-45B2-AE1A-19F174AA1768}" srcOrd="13" destOrd="0" parTransId="{F21099C9-0226-4F26-A035-44409376B29E}" sibTransId="{32A20E91-FF57-4471-8E3F-EBEECEA113F0}"/>
    <dgm:cxn modelId="{A000382A-AF50-4A63-A310-72320B9C0DD7}" type="presOf" srcId="{6F44A899-D210-4B9D-8285-E0F368C5D466}" destId="{A2D0A6F9-0D13-4158-B4E2-551CB05F4E07}" srcOrd="0" destOrd="0" presId="urn:microsoft.com/office/officeart/2005/8/layout/default#1"/>
    <dgm:cxn modelId="{8164B04B-A5A5-45B1-A7F3-833B549BA76F}" type="presOf" srcId="{CF958B3D-9EB8-4E2D-B79A-A186A9577747}" destId="{A867CE9D-A9D2-45A3-8530-D737A919E4B6}" srcOrd="0" destOrd="0" presId="urn:microsoft.com/office/officeart/2005/8/layout/default#1"/>
    <dgm:cxn modelId="{1A4AEC8C-7025-4216-8BBC-A3F53C735072}" srcId="{6F44A899-D210-4B9D-8285-E0F368C5D466}" destId="{221BEC28-B5AC-4657-BE70-C638B2F4744E}" srcOrd="12" destOrd="0" parTransId="{8B210CB7-5E5F-4665-852F-98A9EB76C4F0}" sibTransId="{0D5EDEF9-4F10-498D-96E3-311545780EB9}"/>
    <dgm:cxn modelId="{DC81B94C-4537-4622-96BD-14099BC92555}" srcId="{6F44A899-D210-4B9D-8285-E0F368C5D466}" destId="{1D92C6CB-4E79-4649-9720-AF3245C1E7E1}" srcOrd="1" destOrd="0" parTransId="{457C7714-AF68-4B3F-8514-4754262E4480}" sibTransId="{CACE28EF-DC60-44A3-9F95-FC2972C20ECF}"/>
    <dgm:cxn modelId="{D5FD03CD-2053-4BE9-821A-E2F6C68A59BF}" type="presOf" srcId="{04D163A7-586D-4C83-B849-8521453BEE9D}" destId="{2A011573-F268-47EA-BE3E-8F6B5FB61B03}" srcOrd="0" destOrd="0" presId="urn:microsoft.com/office/officeart/2005/8/layout/default#1"/>
    <dgm:cxn modelId="{39F83487-BCA8-4BDC-B5B0-2F17FF165110}" srcId="{6F44A899-D210-4B9D-8285-E0F368C5D466}" destId="{32E84954-A6E7-49C4-AC50-0718DB835ACC}" srcOrd="2" destOrd="0" parTransId="{12711E5B-8EC0-41EE-9622-BD063F953997}" sibTransId="{FA0F77EA-6D40-4E4E-B2A8-4AA56ED60E2F}"/>
    <dgm:cxn modelId="{77CD5EBE-5298-48C4-AB34-4DF7229F017E}" srcId="{6F44A899-D210-4B9D-8285-E0F368C5D466}" destId="{77180E47-0707-4012-91D2-523C429CDB01}" srcOrd="8" destOrd="0" parTransId="{C90FA246-2C29-483B-B8CE-9350372C0CF4}" sibTransId="{89A2A289-C908-4F06-A92B-AA363F31D06E}"/>
    <dgm:cxn modelId="{DD99BBA0-959F-4D40-B6A1-0E80C3BFF7BC}" srcId="{6F44A899-D210-4B9D-8285-E0F368C5D466}" destId="{D2583D0E-BD00-49D5-BECE-50F42B9901AE}" srcOrd="5" destOrd="0" parTransId="{13B2C857-1148-4088-9D7C-C73AC65E0614}" sibTransId="{DA931064-6B4B-4F58-A1D4-577325C5D5AA}"/>
    <dgm:cxn modelId="{5DA5944B-B772-499A-B09A-3B4CE00C0798}" srcId="{6F44A899-D210-4B9D-8285-E0F368C5D466}" destId="{195ECAFC-5D1A-4284-8DE1-174C1F050709}" srcOrd="0" destOrd="0" parTransId="{89549B60-D00D-4FC0-BC93-55B13F35AA6F}" sibTransId="{73F1CE96-A3B1-4F5D-8E9A-25267E3E9C58}"/>
    <dgm:cxn modelId="{FAC6BD2C-07E6-4119-A4C5-1D3CF0396F7F}" type="presOf" srcId="{195ECAFC-5D1A-4284-8DE1-174C1F050709}" destId="{FEFA6574-827E-4477-9D9E-B3F61676A2FB}" srcOrd="0" destOrd="0" presId="urn:microsoft.com/office/officeart/2005/8/layout/default#1"/>
    <dgm:cxn modelId="{6CA9DDF7-8BA7-443F-9191-2DCFEA331C16}" type="presOf" srcId="{221BEC28-B5AC-4657-BE70-C638B2F4744E}" destId="{76C2EE8A-D9CA-425D-9041-F870B96A5358}" srcOrd="0" destOrd="0" presId="urn:microsoft.com/office/officeart/2005/8/layout/default#1"/>
    <dgm:cxn modelId="{D83BB743-032D-42B1-BD26-BEE84B5F3345}" type="presOf" srcId="{E26326BB-A105-4EB7-B08A-49E32A0D2FC8}" destId="{BB1A9FDE-C47B-4AF2-9772-5DF67AA4900F}" srcOrd="0" destOrd="0" presId="urn:microsoft.com/office/officeart/2005/8/layout/default#1"/>
    <dgm:cxn modelId="{079D0065-82E8-4113-BA6A-9BC197DC7BDD}" type="presOf" srcId="{C13F7FC1-3389-45B2-AE1A-19F174AA1768}" destId="{D072184A-D1A8-46DB-805D-1E2C3C89D831}" srcOrd="0" destOrd="0" presId="urn:microsoft.com/office/officeart/2005/8/layout/default#1"/>
    <dgm:cxn modelId="{BA10D0E5-FBEE-4FD8-B583-6CA8967CA488}" srcId="{6F44A899-D210-4B9D-8285-E0F368C5D466}" destId="{020597BB-F9A4-4048-BA99-872EEFCD4027}" srcOrd="11" destOrd="0" parTransId="{613DD233-B354-4466-867A-1969E347CA0E}" sibTransId="{3CE5F680-64CB-46A8-8DCC-D12404D0ACF9}"/>
    <dgm:cxn modelId="{94E77DB0-0BC5-4D54-A2EF-2C291CE50D42}" srcId="{6F44A899-D210-4B9D-8285-E0F368C5D466}" destId="{E26326BB-A105-4EB7-B08A-49E32A0D2FC8}" srcOrd="6" destOrd="0" parTransId="{EB05DCA5-26D7-4067-B115-07AF96EE549E}" sibTransId="{BFBA91D1-49D3-4F76-99B5-461CCF3F2C77}"/>
    <dgm:cxn modelId="{C7FF9B2E-EF1D-4B1C-9672-347A1ADF38DE}" type="presOf" srcId="{32E84954-A6E7-49C4-AC50-0718DB835ACC}" destId="{65EB0958-B599-4CEB-A816-5D0E3A953A68}" srcOrd="0" destOrd="0" presId="urn:microsoft.com/office/officeart/2005/8/layout/default#1"/>
    <dgm:cxn modelId="{2971BEB6-631E-4826-BEE7-8AF7F52BE877}" srcId="{6F44A899-D210-4B9D-8285-E0F368C5D466}" destId="{25A803C3-A82E-4CA4-A805-E16D5AD4994A}" srcOrd="10" destOrd="0" parTransId="{06CB980A-DC65-4818-B2CB-478165022CE0}" sibTransId="{300CFD5F-9BB8-4CBA-80FC-2357A6879F08}"/>
    <dgm:cxn modelId="{3997F54C-6EA9-4BDB-B4D6-9B598FC8A9C9}" type="presParOf" srcId="{A2D0A6F9-0D13-4158-B4E2-551CB05F4E07}" destId="{FEFA6574-827E-4477-9D9E-B3F61676A2FB}" srcOrd="0" destOrd="0" presId="urn:microsoft.com/office/officeart/2005/8/layout/default#1"/>
    <dgm:cxn modelId="{69D4D8F9-5D54-4E87-929C-D06B94D50FB3}" type="presParOf" srcId="{A2D0A6F9-0D13-4158-B4E2-551CB05F4E07}" destId="{8640C7C4-6C5C-48C2-BC5C-9509DD38A328}" srcOrd="1" destOrd="0" presId="urn:microsoft.com/office/officeart/2005/8/layout/default#1"/>
    <dgm:cxn modelId="{EF773896-B331-487A-9334-FD9CA82E03B5}" type="presParOf" srcId="{A2D0A6F9-0D13-4158-B4E2-551CB05F4E07}" destId="{5B328DF6-7C6D-4D38-8D49-6112231BF498}" srcOrd="2" destOrd="0" presId="urn:microsoft.com/office/officeart/2005/8/layout/default#1"/>
    <dgm:cxn modelId="{07DACD24-D4AF-4E24-A9D1-167A760DE12D}" type="presParOf" srcId="{A2D0A6F9-0D13-4158-B4E2-551CB05F4E07}" destId="{08D129AB-6F9C-4981-8B82-023B4592AA17}" srcOrd="3" destOrd="0" presId="urn:microsoft.com/office/officeart/2005/8/layout/default#1"/>
    <dgm:cxn modelId="{D07106BD-F7C8-4C15-902E-8733AEA2A4D0}" type="presParOf" srcId="{A2D0A6F9-0D13-4158-B4E2-551CB05F4E07}" destId="{65EB0958-B599-4CEB-A816-5D0E3A953A68}" srcOrd="4" destOrd="0" presId="urn:microsoft.com/office/officeart/2005/8/layout/default#1"/>
    <dgm:cxn modelId="{5E364CB9-0D1D-4B85-A160-60DFB2EDFB32}" type="presParOf" srcId="{A2D0A6F9-0D13-4158-B4E2-551CB05F4E07}" destId="{688F9FDD-B457-4CEF-9B8F-48E112028BF3}" srcOrd="5" destOrd="0" presId="urn:microsoft.com/office/officeart/2005/8/layout/default#1"/>
    <dgm:cxn modelId="{F57D3088-5602-4FAA-A119-3E37057F492F}" type="presParOf" srcId="{A2D0A6F9-0D13-4158-B4E2-551CB05F4E07}" destId="{2C7EED31-E6FE-472B-90A7-15C53A3F1459}" srcOrd="6" destOrd="0" presId="urn:microsoft.com/office/officeart/2005/8/layout/default#1"/>
    <dgm:cxn modelId="{6A6EA467-F088-4D35-BB73-2906D7F08746}" type="presParOf" srcId="{A2D0A6F9-0D13-4158-B4E2-551CB05F4E07}" destId="{E4113A42-73D4-44C8-88E6-F7EB0B8EA2E8}" srcOrd="7" destOrd="0" presId="urn:microsoft.com/office/officeart/2005/8/layout/default#1"/>
    <dgm:cxn modelId="{EBBD8558-C585-4418-A175-39AA6C47BA0C}" type="presParOf" srcId="{A2D0A6F9-0D13-4158-B4E2-551CB05F4E07}" destId="{77BE5B15-4500-4589-9B83-6AAE8E05BFF7}" srcOrd="8" destOrd="0" presId="urn:microsoft.com/office/officeart/2005/8/layout/default#1"/>
    <dgm:cxn modelId="{6C592B9E-E192-44AD-9EC7-3446CC6EC515}" type="presParOf" srcId="{A2D0A6F9-0D13-4158-B4E2-551CB05F4E07}" destId="{2AA15806-F1DA-47AB-9B24-768CE22D754A}" srcOrd="9" destOrd="0" presId="urn:microsoft.com/office/officeart/2005/8/layout/default#1"/>
    <dgm:cxn modelId="{06A2E56A-AC5D-44B5-BA8D-DCF8DFF7504F}" type="presParOf" srcId="{A2D0A6F9-0D13-4158-B4E2-551CB05F4E07}" destId="{3CFC9754-C5DC-487F-AFF3-B674199C1BED}" srcOrd="10" destOrd="0" presId="urn:microsoft.com/office/officeart/2005/8/layout/default#1"/>
    <dgm:cxn modelId="{35CAE063-D519-4956-8DA6-449D458DBD27}" type="presParOf" srcId="{A2D0A6F9-0D13-4158-B4E2-551CB05F4E07}" destId="{0ED62928-EFF6-4B07-B822-1A31C1029CAF}" srcOrd="11" destOrd="0" presId="urn:microsoft.com/office/officeart/2005/8/layout/default#1"/>
    <dgm:cxn modelId="{A8F48F39-5637-4F16-B684-AA73451292FC}" type="presParOf" srcId="{A2D0A6F9-0D13-4158-B4E2-551CB05F4E07}" destId="{BB1A9FDE-C47B-4AF2-9772-5DF67AA4900F}" srcOrd="12" destOrd="0" presId="urn:microsoft.com/office/officeart/2005/8/layout/default#1"/>
    <dgm:cxn modelId="{782700DE-49CB-49DA-899F-D82921A91DDB}" type="presParOf" srcId="{A2D0A6F9-0D13-4158-B4E2-551CB05F4E07}" destId="{AF9173E2-52A3-4100-B326-E4F492209C70}" srcOrd="13" destOrd="0" presId="urn:microsoft.com/office/officeart/2005/8/layout/default#1"/>
    <dgm:cxn modelId="{F4E151A8-0EBA-4D43-8375-BEA608281DE3}" type="presParOf" srcId="{A2D0A6F9-0D13-4158-B4E2-551CB05F4E07}" destId="{2A011573-F268-47EA-BE3E-8F6B5FB61B03}" srcOrd="14" destOrd="0" presId="urn:microsoft.com/office/officeart/2005/8/layout/default#1"/>
    <dgm:cxn modelId="{088D85D4-7BB5-4819-B106-FA5CA948AD0F}" type="presParOf" srcId="{A2D0A6F9-0D13-4158-B4E2-551CB05F4E07}" destId="{BC7DA3DE-2832-4524-B239-175C1CF64E44}" srcOrd="15" destOrd="0" presId="urn:microsoft.com/office/officeart/2005/8/layout/default#1"/>
    <dgm:cxn modelId="{F14064D0-8FB8-4081-99D2-A37197D658D3}" type="presParOf" srcId="{A2D0A6F9-0D13-4158-B4E2-551CB05F4E07}" destId="{2F336B14-6AED-43F4-95F7-FC39CC56F7E9}" srcOrd="16" destOrd="0" presId="urn:microsoft.com/office/officeart/2005/8/layout/default#1"/>
    <dgm:cxn modelId="{082EFC56-BB55-4EA2-B818-BC55AC4860E9}" type="presParOf" srcId="{A2D0A6F9-0D13-4158-B4E2-551CB05F4E07}" destId="{A7A38939-295B-44F9-89C9-A06582427146}" srcOrd="17" destOrd="0" presId="urn:microsoft.com/office/officeart/2005/8/layout/default#1"/>
    <dgm:cxn modelId="{B0C628CB-D051-4D87-BB3B-21812A1543F8}" type="presParOf" srcId="{A2D0A6F9-0D13-4158-B4E2-551CB05F4E07}" destId="{A867CE9D-A9D2-45A3-8530-D737A919E4B6}" srcOrd="18" destOrd="0" presId="urn:microsoft.com/office/officeart/2005/8/layout/default#1"/>
    <dgm:cxn modelId="{BD234549-1169-431E-B8AF-791D564E68C1}" type="presParOf" srcId="{A2D0A6F9-0D13-4158-B4E2-551CB05F4E07}" destId="{358B9D1B-2E0F-4146-8B59-558D1E6E0858}" srcOrd="19" destOrd="0" presId="urn:microsoft.com/office/officeart/2005/8/layout/default#1"/>
    <dgm:cxn modelId="{97334DDC-F09C-4E07-81FA-44B92BBAD28C}" type="presParOf" srcId="{A2D0A6F9-0D13-4158-B4E2-551CB05F4E07}" destId="{18EA173D-3594-4C8D-8D4A-4C97028A3710}" srcOrd="20" destOrd="0" presId="urn:microsoft.com/office/officeart/2005/8/layout/default#1"/>
    <dgm:cxn modelId="{23C93997-75B6-4F7C-8BD9-A70266272AE9}" type="presParOf" srcId="{A2D0A6F9-0D13-4158-B4E2-551CB05F4E07}" destId="{F6CA5997-BD18-4070-BD03-44FEC8C99213}" srcOrd="21" destOrd="0" presId="urn:microsoft.com/office/officeart/2005/8/layout/default#1"/>
    <dgm:cxn modelId="{F41CE303-9015-4679-AEFD-B5181C1E4BD0}" type="presParOf" srcId="{A2D0A6F9-0D13-4158-B4E2-551CB05F4E07}" destId="{1FE67BD3-70E8-45BB-9EC5-9C4B8345DD17}" srcOrd="22" destOrd="0" presId="urn:microsoft.com/office/officeart/2005/8/layout/default#1"/>
    <dgm:cxn modelId="{4F69F811-E41E-4C5C-876E-0D09F807E7D9}" type="presParOf" srcId="{A2D0A6F9-0D13-4158-B4E2-551CB05F4E07}" destId="{C2375727-9B78-4C40-AAFD-82FDCBA0F3C3}" srcOrd="23" destOrd="0" presId="urn:microsoft.com/office/officeart/2005/8/layout/default#1"/>
    <dgm:cxn modelId="{972E6DE5-63E3-4112-BB9D-C5A27D1BEC8E}" type="presParOf" srcId="{A2D0A6F9-0D13-4158-B4E2-551CB05F4E07}" destId="{76C2EE8A-D9CA-425D-9041-F870B96A5358}" srcOrd="24" destOrd="0" presId="urn:microsoft.com/office/officeart/2005/8/layout/default#1"/>
    <dgm:cxn modelId="{042E0A9D-1BB5-4430-8CF8-A2AEC38F18AD}" type="presParOf" srcId="{A2D0A6F9-0D13-4158-B4E2-551CB05F4E07}" destId="{3899CB13-C581-41E6-B394-6329FC8863B6}" srcOrd="25" destOrd="0" presId="urn:microsoft.com/office/officeart/2005/8/layout/default#1"/>
    <dgm:cxn modelId="{305F0E90-017E-454C-902C-7630FBB8CD27}" type="presParOf" srcId="{A2D0A6F9-0D13-4158-B4E2-551CB05F4E07}" destId="{D072184A-D1A8-46DB-805D-1E2C3C89D831}" srcOrd="26" destOrd="0" presId="urn:microsoft.com/office/officeart/2005/8/layout/defaul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600F961-03B3-4CCA-A688-AE954CC38DBE}" type="doc">
      <dgm:prSet loTypeId="urn:microsoft.com/office/officeart/2005/8/layout/hList3" loCatId="list" qsTypeId="urn:microsoft.com/office/officeart/2005/8/quickstyle/simple1#6" qsCatId="simple" csTypeId="urn:microsoft.com/office/officeart/2005/8/colors/accent1_2#6" csCatId="accent1" phldr="1"/>
      <dgm:spPr/>
      <dgm:t>
        <a:bodyPr/>
        <a:lstStyle/>
        <a:p>
          <a:endParaRPr lang="ru-RU"/>
        </a:p>
      </dgm:t>
    </dgm:pt>
    <dgm:pt modelId="{E01D591F-D612-4C6B-8C4E-770A3A4EECEE}">
      <dgm:prSet/>
      <dgm:spPr/>
      <dgm:t>
        <a:bodyPr/>
        <a:lstStyle/>
        <a:p>
          <a:r>
            <a:rPr lang="en-US" u="none" dirty="0" smtClean="0"/>
            <a:t>Main macroeconomic indicators  of sustainable economic development</a:t>
          </a:r>
          <a:endParaRPr lang="ru-RU" dirty="0"/>
        </a:p>
      </dgm:t>
    </dgm:pt>
    <dgm:pt modelId="{0B421C6F-3523-4666-873A-FBB496964541}" type="parTrans" cxnId="{402F6F75-96E7-493D-9031-AC7F17E7D22C}">
      <dgm:prSet/>
      <dgm:spPr/>
      <dgm:t>
        <a:bodyPr/>
        <a:lstStyle/>
        <a:p>
          <a:endParaRPr lang="ru-RU"/>
        </a:p>
      </dgm:t>
    </dgm:pt>
    <dgm:pt modelId="{3A7F52A5-9FD0-45F0-A838-3CD613A4E2DC}" type="sibTrans" cxnId="{402F6F75-96E7-493D-9031-AC7F17E7D22C}">
      <dgm:prSet/>
      <dgm:spPr/>
      <dgm:t>
        <a:bodyPr/>
        <a:lstStyle/>
        <a:p>
          <a:endParaRPr lang="ru-RU"/>
        </a:p>
      </dgm:t>
    </dgm:pt>
    <dgm:pt modelId="{38DD1B3D-C75C-4026-A42B-C8252B5220EC}">
      <dgm:prSet phldrT="[Текст]"/>
      <dgm:spPr/>
      <dgm:t>
        <a:bodyPr/>
        <a:lstStyle/>
        <a:p>
          <a:r>
            <a:rPr lang="en-US" dirty="0" smtClean="0"/>
            <a:t>Annual consolidated budget deficit of the country does not exceed 3% of GDP</a:t>
          </a:r>
          <a:endParaRPr lang="ru-RU" dirty="0"/>
        </a:p>
      </dgm:t>
    </dgm:pt>
    <dgm:pt modelId="{68A2FC41-7FED-4387-A68A-7E5D3226F1F2}" type="parTrans" cxnId="{676FAFA7-EFE1-4069-A5FD-B8D037C3EC95}">
      <dgm:prSet/>
      <dgm:spPr/>
      <dgm:t>
        <a:bodyPr/>
        <a:lstStyle/>
        <a:p>
          <a:endParaRPr lang="ru-RU"/>
        </a:p>
      </dgm:t>
    </dgm:pt>
    <dgm:pt modelId="{0F9DB26E-DD4C-4DB8-A50A-18550D3910F7}" type="sibTrans" cxnId="{676FAFA7-EFE1-4069-A5FD-B8D037C3EC95}">
      <dgm:prSet/>
      <dgm:spPr/>
      <dgm:t>
        <a:bodyPr/>
        <a:lstStyle/>
        <a:p>
          <a:endParaRPr lang="ru-RU"/>
        </a:p>
      </dgm:t>
    </dgm:pt>
    <dgm:pt modelId="{9795CDF6-4EF5-46CA-B3A8-65B9C55D6BC7}">
      <dgm:prSet phldrT="[Текст]"/>
      <dgm:spPr/>
      <dgm:t>
        <a:bodyPr/>
        <a:lstStyle/>
        <a:p>
          <a:r>
            <a:rPr lang="en-US" dirty="0" smtClean="0"/>
            <a:t>State debt does not exceed 50% of GDP</a:t>
          </a:r>
          <a:endParaRPr lang="ru-RU" dirty="0"/>
        </a:p>
      </dgm:t>
    </dgm:pt>
    <dgm:pt modelId="{3E094112-6BB6-4E48-A383-80A53FF48BDE}" type="parTrans" cxnId="{0700D001-1CAD-45B9-8F42-ED5127314C43}">
      <dgm:prSet/>
      <dgm:spPr/>
      <dgm:t>
        <a:bodyPr/>
        <a:lstStyle/>
        <a:p>
          <a:endParaRPr lang="ru-RU"/>
        </a:p>
      </dgm:t>
    </dgm:pt>
    <dgm:pt modelId="{B0C00FC7-A23D-4FE1-80A1-6CB1DBBF812B}" type="sibTrans" cxnId="{0700D001-1CAD-45B9-8F42-ED5127314C43}">
      <dgm:prSet/>
      <dgm:spPr/>
      <dgm:t>
        <a:bodyPr/>
        <a:lstStyle/>
        <a:p>
          <a:endParaRPr lang="ru-RU"/>
        </a:p>
      </dgm:t>
    </dgm:pt>
    <dgm:pt modelId="{E1CE3058-B494-4AD6-BB6B-1F4530A93722}">
      <dgm:prSet phldrT="[Текст]"/>
      <dgm:spPr/>
      <dgm:t>
        <a:bodyPr/>
        <a:lstStyle/>
        <a:p>
          <a:r>
            <a:rPr lang="en-US" dirty="0" smtClean="0"/>
            <a:t>Inflation in </a:t>
          </a:r>
          <a:r>
            <a:rPr lang="en-US" u="none" dirty="0" smtClean="0"/>
            <a:t>annual terms does not exceed by more than 5 percentage points the level of inflation in the Member State in which this index has the smallest value. </a:t>
          </a:r>
          <a:endParaRPr lang="ru-RU" dirty="0"/>
        </a:p>
      </dgm:t>
    </dgm:pt>
    <dgm:pt modelId="{9723BDEB-2353-4620-BDAF-402FD0E0BB6D}" type="parTrans" cxnId="{6AB82FAA-FAEF-4A5C-A90D-1E4114D800F5}">
      <dgm:prSet/>
      <dgm:spPr/>
      <dgm:t>
        <a:bodyPr/>
        <a:lstStyle/>
        <a:p>
          <a:endParaRPr lang="ru-RU"/>
        </a:p>
      </dgm:t>
    </dgm:pt>
    <dgm:pt modelId="{7A76ED76-B1B0-46C0-802D-58F4544B7117}" type="sibTrans" cxnId="{6AB82FAA-FAEF-4A5C-A90D-1E4114D800F5}">
      <dgm:prSet/>
      <dgm:spPr/>
      <dgm:t>
        <a:bodyPr/>
        <a:lstStyle/>
        <a:p>
          <a:endParaRPr lang="ru-RU"/>
        </a:p>
      </dgm:t>
    </dgm:pt>
    <dgm:pt modelId="{A2EEAC4B-63EF-4E45-AA00-3A4C9125C88A}" type="pres">
      <dgm:prSet presAssocID="{B600F961-03B3-4CCA-A688-AE954CC38DBE}" presName="composite" presStyleCnt="0">
        <dgm:presLayoutVars>
          <dgm:chMax val="1"/>
          <dgm:dir/>
          <dgm:resizeHandles val="exact"/>
        </dgm:presLayoutVars>
      </dgm:prSet>
      <dgm:spPr/>
      <dgm:t>
        <a:bodyPr/>
        <a:lstStyle/>
        <a:p>
          <a:endParaRPr lang="ru-RU"/>
        </a:p>
      </dgm:t>
    </dgm:pt>
    <dgm:pt modelId="{8FCF8BAF-DA3F-44A8-B641-39086E47C07E}" type="pres">
      <dgm:prSet presAssocID="{E01D591F-D612-4C6B-8C4E-770A3A4EECEE}" presName="roof" presStyleLbl="dkBgShp" presStyleIdx="0" presStyleCnt="2"/>
      <dgm:spPr/>
      <dgm:t>
        <a:bodyPr/>
        <a:lstStyle/>
        <a:p>
          <a:endParaRPr lang="ru-RU"/>
        </a:p>
      </dgm:t>
    </dgm:pt>
    <dgm:pt modelId="{5569BECB-95DD-4E02-AAEE-604DBCCBC981}" type="pres">
      <dgm:prSet presAssocID="{E01D591F-D612-4C6B-8C4E-770A3A4EECEE}" presName="pillars" presStyleCnt="0"/>
      <dgm:spPr/>
    </dgm:pt>
    <dgm:pt modelId="{19B38DC6-0F7C-455C-9377-1C60F67FAFA3}" type="pres">
      <dgm:prSet presAssocID="{E01D591F-D612-4C6B-8C4E-770A3A4EECEE}" presName="pillar1" presStyleLbl="node1" presStyleIdx="0" presStyleCnt="3">
        <dgm:presLayoutVars>
          <dgm:bulletEnabled val="1"/>
        </dgm:presLayoutVars>
      </dgm:prSet>
      <dgm:spPr/>
      <dgm:t>
        <a:bodyPr/>
        <a:lstStyle/>
        <a:p>
          <a:endParaRPr lang="ru-RU"/>
        </a:p>
      </dgm:t>
    </dgm:pt>
    <dgm:pt modelId="{66704531-D721-412D-A1BF-257EBC2767D8}" type="pres">
      <dgm:prSet presAssocID="{9795CDF6-4EF5-46CA-B3A8-65B9C55D6BC7}" presName="pillarX" presStyleLbl="node1" presStyleIdx="1" presStyleCnt="3">
        <dgm:presLayoutVars>
          <dgm:bulletEnabled val="1"/>
        </dgm:presLayoutVars>
      </dgm:prSet>
      <dgm:spPr/>
      <dgm:t>
        <a:bodyPr/>
        <a:lstStyle/>
        <a:p>
          <a:endParaRPr lang="ru-RU"/>
        </a:p>
      </dgm:t>
    </dgm:pt>
    <dgm:pt modelId="{1DC945B9-08F4-4845-8615-F3C277537D49}" type="pres">
      <dgm:prSet presAssocID="{E1CE3058-B494-4AD6-BB6B-1F4530A93722}" presName="pillarX" presStyleLbl="node1" presStyleIdx="2" presStyleCnt="3">
        <dgm:presLayoutVars>
          <dgm:bulletEnabled val="1"/>
        </dgm:presLayoutVars>
      </dgm:prSet>
      <dgm:spPr/>
      <dgm:t>
        <a:bodyPr/>
        <a:lstStyle/>
        <a:p>
          <a:endParaRPr lang="ru-RU"/>
        </a:p>
      </dgm:t>
    </dgm:pt>
    <dgm:pt modelId="{6A7A0016-21C8-48CC-87AF-F4CF78D215A7}" type="pres">
      <dgm:prSet presAssocID="{E01D591F-D612-4C6B-8C4E-770A3A4EECEE}" presName="base" presStyleLbl="dkBgShp" presStyleIdx="1" presStyleCnt="2"/>
      <dgm:spPr/>
    </dgm:pt>
  </dgm:ptLst>
  <dgm:cxnLst>
    <dgm:cxn modelId="{0700D001-1CAD-45B9-8F42-ED5127314C43}" srcId="{E01D591F-D612-4C6B-8C4E-770A3A4EECEE}" destId="{9795CDF6-4EF5-46CA-B3A8-65B9C55D6BC7}" srcOrd="1" destOrd="0" parTransId="{3E094112-6BB6-4E48-A383-80A53FF48BDE}" sibTransId="{B0C00FC7-A23D-4FE1-80A1-6CB1DBBF812B}"/>
    <dgm:cxn modelId="{94493FC7-B058-457E-A34E-8902B922F4E4}" type="presOf" srcId="{E01D591F-D612-4C6B-8C4E-770A3A4EECEE}" destId="{8FCF8BAF-DA3F-44A8-B641-39086E47C07E}" srcOrd="0" destOrd="0" presId="urn:microsoft.com/office/officeart/2005/8/layout/hList3"/>
    <dgm:cxn modelId="{DE99BCF8-D80A-4E01-B914-BF48E309903D}" type="presOf" srcId="{B600F961-03B3-4CCA-A688-AE954CC38DBE}" destId="{A2EEAC4B-63EF-4E45-AA00-3A4C9125C88A}" srcOrd="0" destOrd="0" presId="urn:microsoft.com/office/officeart/2005/8/layout/hList3"/>
    <dgm:cxn modelId="{676FAFA7-EFE1-4069-A5FD-B8D037C3EC95}" srcId="{E01D591F-D612-4C6B-8C4E-770A3A4EECEE}" destId="{38DD1B3D-C75C-4026-A42B-C8252B5220EC}" srcOrd="0" destOrd="0" parTransId="{68A2FC41-7FED-4387-A68A-7E5D3226F1F2}" sibTransId="{0F9DB26E-DD4C-4DB8-A50A-18550D3910F7}"/>
    <dgm:cxn modelId="{6AB82FAA-FAEF-4A5C-A90D-1E4114D800F5}" srcId="{E01D591F-D612-4C6B-8C4E-770A3A4EECEE}" destId="{E1CE3058-B494-4AD6-BB6B-1F4530A93722}" srcOrd="2" destOrd="0" parTransId="{9723BDEB-2353-4620-BDAF-402FD0E0BB6D}" sibTransId="{7A76ED76-B1B0-46C0-802D-58F4544B7117}"/>
    <dgm:cxn modelId="{402F6F75-96E7-493D-9031-AC7F17E7D22C}" srcId="{B600F961-03B3-4CCA-A688-AE954CC38DBE}" destId="{E01D591F-D612-4C6B-8C4E-770A3A4EECEE}" srcOrd="0" destOrd="0" parTransId="{0B421C6F-3523-4666-873A-FBB496964541}" sibTransId="{3A7F52A5-9FD0-45F0-A838-3CD613A4E2DC}"/>
    <dgm:cxn modelId="{6D4B6834-66D4-4FE9-AF82-A04F768FCE1D}" type="presOf" srcId="{E1CE3058-B494-4AD6-BB6B-1F4530A93722}" destId="{1DC945B9-08F4-4845-8615-F3C277537D49}" srcOrd="0" destOrd="0" presId="urn:microsoft.com/office/officeart/2005/8/layout/hList3"/>
    <dgm:cxn modelId="{6E200579-51F7-4C7C-A338-3DD5EE360F5C}" type="presOf" srcId="{38DD1B3D-C75C-4026-A42B-C8252B5220EC}" destId="{19B38DC6-0F7C-455C-9377-1C60F67FAFA3}" srcOrd="0" destOrd="0" presId="urn:microsoft.com/office/officeart/2005/8/layout/hList3"/>
    <dgm:cxn modelId="{E7F47F95-9B95-4CB4-A263-8B0E3600E999}" type="presOf" srcId="{9795CDF6-4EF5-46CA-B3A8-65B9C55D6BC7}" destId="{66704531-D721-412D-A1BF-257EBC2767D8}" srcOrd="0" destOrd="0" presId="urn:microsoft.com/office/officeart/2005/8/layout/hList3"/>
    <dgm:cxn modelId="{E0AB525C-85A1-4083-8E82-664F59CBD1AB}" type="presParOf" srcId="{A2EEAC4B-63EF-4E45-AA00-3A4C9125C88A}" destId="{8FCF8BAF-DA3F-44A8-B641-39086E47C07E}" srcOrd="0" destOrd="0" presId="urn:microsoft.com/office/officeart/2005/8/layout/hList3"/>
    <dgm:cxn modelId="{E50A396E-AF9A-4AAE-9DEE-2612F920AE36}" type="presParOf" srcId="{A2EEAC4B-63EF-4E45-AA00-3A4C9125C88A}" destId="{5569BECB-95DD-4E02-AAEE-604DBCCBC981}" srcOrd="1" destOrd="0" presId="urn:microsoft.com/office/officeart/2005/8/layout/hList3"/>
    <dgm:cxn modelId="{BB752CA7-5CAB-417B-97D4-5E6F87E44D0C}" type="presParOf" srcId="{5569BECB-95DD-4E02-AAEE-604DBCCBC981}" destId="{19B38DC6-0F7C-455C-9377-1C60F67FAFA3}" srcOrd="0" destOrd="0" presId="urn:microsoft.com/office/officeart/2005/8/layout/hList3"/>
    <dgm:cxn modelId="{E71E4FF7-9F0C-4E8C-8D15-CEB43D795F35}" type="presParOf" srcId="{5569BECB-95DD-4E02-AAEE-604DBCCBC981}" destId="{66704531-D721-412D-A1BF-257EBC2767D8}" srcOrd="1" destOrd="0" presId="urn:microsoft.com/office/officeart/2005/8/layout/hList3"/>
    <dgm:cxn modelId="{CDBEBAFA-E5AC-4701-B17C-B8A748C34685}" type="presParOf" srcId="{5569BECB-95DD-4E02-AAEE-604DBCCBC981}" destId="{1DC945B9-08F4-4845-8615-F3C277537D49}" srcOrd="2" destOrd="0" presId="urn:microsoft.com/office/officeart/2005/8/layout/hList3"/>
    <dgm:cxn modelId="{43B9C7FB-CF17-4A10-BF2B-3CD4C6EAC2E5}" type="presParOf" srcId="{A2EEAC4B-63EF-4E45-AA00-3A4C9125C88A}" destId="{6A7A0016-21C8-48CC-87AF-F4CF78D215A7}" srcOrd="2" destOrd="0" presId="urn:microsoft.com/office/officeart/2005/8/layout/h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735B880B-E598-4748-907C-933D70E92271}" type="doc">
      <dgm:prSet loTypeId="urn:microsoft.com/office/officeart/2009/3/layout/IncreasingArrowsProcess" loCatId="process" qsTypeId="urn:microsoft.com/office/officeart/2005/8/quickstyle/simple1#7" qsCatId="simple" csTypeId="urn:microsoft.com/office/officeart/2005/8/colors/accent1_2#7" csCatId="accent1" phldr="1"/>
      <dgm:spPr/>
      <dgm:t>
        <a:bodyPr/>
        <a:lstStyle/>
        <a:p>
          <a:endParaRPr lang="ru-RU"/>
        </a:p>
      </dgm:t>
    </dgm:pt>
    <dgm:pt modelId="{63C3023E-003F-460F-8B23-2525C364B45A}">
      <dgm:prSet phldrT="[Текст]"/>
      <dgm:spPr/>
      <dgm:t>
        <a:bodyPr/>
        <a:lstStyle/>
        <a:p>
          <a:r>
            <a:rPr lang="ru-RU" dirty="0" smtClean="0"/>
            <a:t>2016</a:t>
          </a:r>
          <a:endParaRPr lang="ru-RU" dirty="0"/>
        </a:p>
      </dgm:t>
    </dgm:pt>
    <dgm:pt modelId="{D48B0B86-5825-45B2-96FE-4C88D17B4572}" type="parTrans" cxnId="{6C7D9C88-1D64-4751-9D3A-DCC95327139C}">
      <dgm:prSet/>
      <dgm:spPr/>
      <dgm:t>
        <a:bodyPr/>
        <a:lstStyle/>
        <a:p>
          <a:endParaRPr lang="ru-RU"/>
        </a:p>
      </dgm:t>
    </dgm:pt>
    <dgm:pt modelId="{6D3AE097-FE48-49EB-AC8C-8B41C1C71518}" type="sibTrans" cxnId="{6C7D9C88-1D64-4751-9D3A-DCC95327139C}">
      <dgm:prSet/>
      <dgm:spPr/>
      <dgm:t>
        <a:bodyPr/>
        <a:lstStyle/>
        <a:p>
          <a:endParaRPr lang="ru-RU"/>
        </a:p>
      </dgm:t>
    </dgm:pt>
    <dgm:pt modelId="{8BE734BB-8F16-4119-99E1-3A446ADD2674}">
      <dgm:prSet phldrT="[Текст]"/>
      <dgm:spPr/>
      <dgm:t>
        <a:bodyPr/>
        <a:lstStyle/>
        <a:p>
          <a:r>
            <a:rPr lang="en-US" dirty="0" smtClean="0"/>
            <a:t>Common market for medications and medical products</a:t>
          </a:r>
          <a:endParaRPr lang="ru-RU" dirty="0"/>
        </a:p>
      </dgm:t>
    </dgm:pt>
    <dgm:pt modelId="{3D3D67F7-3D64-4629-9F7A-2C255C794084}" type="parTrans" cxnId="{5E4DC556-98DF-4683-8EB0-8979A220B973}">
      <dgm:prSet/>
      <dgm:spPr/>
      <dgm:t>
        <a:bodyPr/>
        <a:lstStyle/>
        <a:p>
          <a:endParaRPr lang="ru-RU"/>
        </a:p>
      </dgm:t>
    </dgm:pt>
    <dgm:pt modelId="{2EED8076-0C44-4EBF-93D8-18671847824E}" type="sibTrans" cxnId="{5E4DC556-98DF-4683-8EB0-8979A220B973}">
      <dgm:prSet/>
      <dgm:spPr/>
      <dgm:t>
        <a:bodyPr/>
        <a:lstStyle/>
        <a:p>
          <a:endParaRPr lang="ru-RU"/>
        </a:p>
      </dgm:t>
    </dgm:pt>
    <dgm:pt modelId="{C30281AC-99CE-4E8A-BEB1-58B9AE7BFA08}">
      <dgm:prSet phldrT="[Текст]"/>
      <dgm:spPr/>
      <dgm:t>
        <a:bodyPr/>
        <a:lstStyle/>
        <a:p>
          <a:r>
            <a:rPr lang="ru-RU" dirty="0" smtClean="0"/>
            <a:t>2019</a:t>
          </a:r>
          <a:endParaRPr lang="ru-RU" dirty="0"/>
        </a:p>
      </dgm:t>
    </dgm:pt>
    <dgm:pt modelId="{4FAE6255-B7B3-4C98-ACE2-16F0A045A5CF}" type="parTrans" cxnId="{987D9BD7-1A1B-445A-AA39-F8910A14B4B8}">
      <dgm:prSet/>
      <dgm:spPr/>
      <dgm:t>
        <a:bodyPr/>
        <a:lstStyle/>
        <a:p>
          <a:endParaRPr lang="ru-RU"/>
        </a:p>
      </dgm:t>
    </dgm:pt>
    <dgm:pt modelId="{09C4B17A-4F63-4CEF-8F65-00682F2C0386}" type="sibTrans" cxnId="{987D9BD7-1A1B-445A-AA39-F8910A14B4B8}">
      <dgm:prSet/>
      <dgm:spPr/>
      <dgm:t>
        <a:bodyPr/>
        <a:lstStyle/>
        <a:p>
          <a:endParaRPr lang="ru-RU"/>
        </a:p>
      </dgm:t>
    </dgm:pt>
    <dgm:pt modelId="{D6197B9D-A35E-42D5-BE26-3F86764799FE}">
      <dgm:prSet phldrT="[Текст]"/>
      <dgm:spPr/>
      <dgm:t>
        <a:bodyPr/>
        <a:lstStyle/>
        <a:p>
          <a:r>
            <a:rPr lang="ru-RU" dirty="0" err="1" smtClean="0"/>
            <a:t>Common</a:t>
          </a:r>
          <a:r>
            <a:rPr lang="ru-RU" dirty="0" smtClean="0"/>
            <a:t> </a:t>
          </a:r>
          <a:r>
            <a:rPr lang="ru-RU" dirty="0" smtClean="0"/>
            <a:t>e</a:t>
          </a:r>
          <a:r>
            <a:rPr lang="en-US" dirty="0" err="1" smtClean="0"/>
            <a:t>lectric</a:t>
          </a:r>
          <a:r>
            <a:rPr lang="en-US" dirty="0" smtClean="0"/>
            <a:t> power</a:t>
          </a:r>
          <a:r>
            <a:rPr lang="ru-RU" dirty="0" smtClean="0"/>
            <a:t> </a:t>
          </a:r>
          <a:r>
            <a:rPr lang="ru-RU" dirty="0" err="1" smtClean="0"/>
            <a:t>market</a:t>
          </a:r>
          <a:endParaRPr lang="ru-RU" dirty="0"/>
        </a:p>
      </dgm:t>
    </dgm:pt>
    <dgm:pt modelId="{EA5A52AF-2100-48DB-A4E5-6DCAC36E7591}" type="parTrans" cxnId="{079DC2BD-3A12-47B1-8F45-E751E0C9ECE2}">
      <dgm:prSet/>
      <dgm:spPr/>
      <dgm:t>
        <a:bodyPr/>
        <a:lstStyle/>
        <a:p>
          <a:endParaRPr lang="ru-RU"/>
        </a:p>
      </dgm:t>
    </dgm:pt>
    <dgm:pt modelId="{734BDEF6-49C8-4BCF-8C2A-C5934034A01A}" type="sibTrans" cxnId="{079DC2BD-3A12-47B1-8F45-E751E0C9ECE2}">
      <dgm:prSet/>
      <dgm:spPr/>
      <dgm:t>
        <a:bodyPr/>
        <a:lstStyle/>
        <a:p>
          <a:endParaRPr lang="ru-RU"/>
        </a:p>
      </dgm:t>
    </dgm:pt>
    <dgm:pt modelId="{2FBCCB26-0E29-41CC-BC82-7C15C6EF506D}">
      <dgm:prSet phldrT="[Текст]"/>
      <dgm:spPr/>
      <dgm:t>
        <a:bodyPr/>
        <a:lstStyle/>
        <a:p>
          <a:r>
            <a:rPr lang="ru-RU" dirty="0" smtClean="0"/>
            <a:t>2025</a:t>
          </a:r>
          <a:endParaRPr lang="ru-RU" dirty="0"/>
        </a:p>
      </dgm:t>
    </dgm:pt>
    <dgm:pt modelId="{3C358B62-AE99-4F47-B6B4-6EBDBDE78B6F}" type="parTrans" cxnId="{DAC4FDAC-C09A-4A06-8DC5-F60EEE60FF0D}">
      <dgm:prSet/>
      <dgm:spPr/>
      <dgm:t>
        <a:bodyPr/>
        <a:lstStyle/>
        <a:p>
          <a:endParaRPr lang="ru-RU"/>
        </a:p>
      </dgm:t>
    </dgm:pt>
    <dgm:pt modelId="{CBFD9F00-7514-4600-A4BA-5808A7F838BA}" type="sibTrans" cxnId="{DAC4FDAC-C09A-4A06-8DC5-F60EEE60FF0D}">
      <dgm:prSet/>
      <dgm:spPr/>
      <dgm:t>
        <a:bodyPr/>
        <a:lstStyle/>
        <a:p>
          <a:endParaRPr lang="ru-RU"/>
        </a:p>
      </dgm:t>
    </dgm:pt>
    <dgm:pt modelId="{ABB8A071-233C-42AA-A76D-DD03E2F14FB8}">
      <dgm:prSet phldrT="[Текст]"/>
      <dgm:spPr/>
      <dgm:t>
        <a:bodyPr/>
        <a:lstStyle/>
        <a:p>
          <a:r>
            <a:rPr lang="en-US" u="none" dirty="0" smtClean="0"/>
            <a:t>Creation of a supranational regulatory authority for financial markets</a:t>
          </a:r>
          <a:endParaRPr lang="ru-RU" dirty="0"/>
        </a:p>
      </dgm:t>
    </dgm:pt>
    <dgm:pt modelId="{B262197D-493C-46D0-8B96-1725E61E5937}" type="parTrans" cxnId="{C92FFAEE-5FB0-4FA3-A736-817AA8EF323C}">
      <dgm:prSet/>
      <dgm:spPr/>
      <dgm:t>
        <a:bodyPr/>
        <a:lstStyle/>
        <a:p>
          <a:endParaRPr lang="ru-RU"/>
        </a:p>
      </dgm:t>
    </dgm:pt>
    <dgm:pt modelId="{F3433571-16A4-495C-BA1D-360E6D22FDB5}" type="sibTrans" cxnId="{C92FFAEE-5FB0-4FA3-A736-817AA8EF323C}">
      <dgm:prSet/>
      <dgm:spPr/>
      <dgm:t>
        <a:bodyPr/>
        <a:lstStyle/>
        <a:p>
          <a:endParaRPr lang="ru-RU"/>
        </a:p>
      </dgm:t>
    </dgm:pt>
    <dgm:pt modelId="{D3EE6640-275A-4AF3-AA84-1623DD5C4625}">
      <dgm:prSet phldrT="[Текст]"/>
      <dgm:spPr/>
      <dgm:t>
        <a:bodyPr/>
        <a:lstStyle/>
        <a:p>
          <a:r>
            <a:rPr lang="en-US" u="none" dirty="0" smtClean="0"/>
            <a:t>Common market for gas, oil and petroleum products</a:t>
          </a:r>
          <a:endParaRPr lang="ru-RU" dirty="0"/>
        </a:p>
      </dgm:t>
    </dgm:pt>
    <dgm:pt modelId="{FEC7769F-6A76-45B4-B544-56DE9023541B}" type="parTrans" cxnId="{19135922-4BA1-4C57-BE4F-C6A834A9139D}">
      <dgm:prSet/>
      <dgm:spPr/>
      <dgm:t>
        <a:bodyPr/>
        <a:lstStyle/>
        <a:p>
          <a:endParaRPr lang="ru-RU"/>
        </a:p>
      </dgm:t>
    </dgm:pt>
    <dgm:pt modelId="{BED83D3C-B9D1-4638-8142-8CD6F69FC086}" type="sibTrans" cxnId="{19135922-4BA1-4C57-BE4F-C6A834A9139D}">
      <dgm:prSet/>
      <dgm:spPr/>
      <dgm:t>
        <a:bodyPr/>
        <a:lstStyle/>
        <a:p>
          <a:endParaRPr lang="ru-RU"/>
        </a:p>
      </dgm:t>
    </dgm:pt>
    <dgm:pt modelId="{4878E039-450F-4931-8291-F206A351DC3F}" type="pres">
      <dgm:prSet presAssocID="{735B880B-E598-4748-907C-933D70E92271}" presName="Name0" presStyleCnt="0">
        <dgm:presLayoutVars>
          <dgm:chMax val="5"/>
          <dgm:chPref val="5"/>
          <dgm:dir/>
          <dgm:animLvl val="lvl"/>
        </dgm:presLayoutVars>
      </dgm:prSet>
      <dgm:spPr/>
      <dgm:t>
        <a:bodyPr/>
        <a:lstStyle/>
        <a:p>
          <a:endParaRPr lang="ru-RU"/>
        </a:p>
      </dgm:t>
    </dgm:pt>
    <dgm:pt modelId="{0F940B65-8FE5-4E26-95CA-95F405E27716}" type="pres">
      <dgm:prSet presAssocID="{63C3023E-003F-460F-8B23-2525C364B45A}" presName="parentText1" presStyleLbl="node1" presStyleIdx="0" presStyleCnt="3">
        <dgm:presLayoutVars>
          <dgm:chMax/>
          <dgm:chPref val="3"/>
          <dgm:bulletEnabled val="1"/>
        </dgm:presLayoutVars>
      </dgm:prSet>
      <dgm:spPr/>
      <dgm:t>
        <a:bodyPr/>
        <a:lstStyle/>
        <a:p>
          <a:endParaRPr lang="ru-RU"/>
        </a:p>
      </dgm:t>
    </dgm:pt>
    <dgm:pt modelId="{4383EE43-6011-42D1-9A87-9D8A77C22E5D}" type="pres">
      <dgm:prSet presAssocID="{63C3023E-003F-460F-8B23-2525C364B45A}" presName="childText1" presStyleLbl="solidAlignAcc1" presStyleIdx="0" presStyleCnt="3">
        <dgm:presLayoutVars>
          <dgm:chMax val="0"/>
          <dgm:chPref val="0"/>
          <dgm:bulletEnabled val="1"/>
        </dgm:presLayoutVars>
      </dgm:prSet>
      <dgm:spPr/>
      <dgm:t>
        <a:bodyPr/>
        <a:lstStyle/>
        <a:p>
          <a:endParaRPr lang="ru-RU"/>
        </a:p>
      </dgm:t>
    </dgm:pt>
    <dgm:pt modelId="{95E755C7-D42D-4316-8350-1C627C5FD674}" type="pres">
      <dgm:prSet presAssocID="{C30281AC-99CE-4E8A-BEB1-58B9AE7BFA08}" presName="parentText2" presStyleLbl="node1" presStyleIdx="1" presStyleCnt="3">
        <dgm:presLayoutVars>
          <dgm:chMax/>
          <dgm:chPref val="3"/>
          <dgm:bulletEnabled val="1"/>
        </dgm:presLayoutVars>
      </dgm:prSet>
      <dgm:spPr/>
      <dgm:t>
        <a:bodyPr/>
        <a:lstStyle/>
        <a:p>
          <a:endParaRPr lang="ru-RU"/>
        </a:p>
      </dgm:t>
    </dgm:pt>
    <dgm:pt modelId="{9B8FE59F-3FC6-49EA-80EC-6A2E98CE32B2}" type="pres">
      <dgm:prSet presAssocID="{C30281AC-99CE-4E8A-BEB1-58B9AE7BFA08}" presName="childText2" presStyleLbl="solidAlignAcc1" presStyleIdx="1" presStyleCnt="3">
        <dgm:presLayoutVars>
          <dgm:chMax val="0"/>
          <dgm:chPref val="0"/>
          <dgm:bulletEnabled val="1"/>
        </dgm:presLayoutVars>
      </dgm:prSet>
      <dgm:spPr/>
      <dgm:t>
        <a:bodyPr/>
        <a:lstStyle/>
        <a:p>
          <a:endParaRPr lang="ru-RU"/>
        </a:p>
      </dgm:t>
    </dgm:pt>
    <dgm:pt modelId="{1735D008-8EF4-4646-AD5F-F9455B918F68}" type="pres">
      <dgm:prSet presAssocID="{2FBCCB26-0E29-41CC-BC82-7C15C6EF506D}" presName="parentText3" presStyleLbl="node1" presStyleIdx="2" presStyleCnt="3">
        <dgm:presLayoutVars>
          <dgm:chMax/>
          <dgm:chPref val="3"/>
          <dgm:bulletEnabled val="1"/>
        </dgm:presLayoutVars>
      </dgm:prSet>
      <dgm:spPr/>
      <dgm:t>
        <a:bodyPr/>
        <a:lstStyle/>
        <a:p>
          <a:endParaRPr lang="ru-RU"/>
        </a:p>
      </dgm:t>
    </dgm:pt>
    <dgm:pt modelId="{9E4D1E8C-1A17-49CF-A769-E2B75369CD87}" type="pres">
      <dgm:prSet presAssocID="{2FBCCB26-0E29-41CC-BC82-7C15C6EF506D}" presName="childText3" presStyleLbl="solidAlignAcc1" presStyleIdx="2" presStyleCnt="3">
        <dgm:presLayoutVars>
          <dgm:chMax val="0"/>
          <dgm:chPref val="0"/>
          <dgm:bulletEnabled val="1"/>
        </dgm:presLayoutVars>
      </dgm:prSet>
      <dgm:spPr/>
      <dgm:t>
        <a:bodyPr/>
        <a:lstStyle/>
        <a:p>
          <a:endParaRPr lang="ru-RU"/>
        </a:p>
      </dgm:t>
    </dgm:pt>
  </dgm:ptLst>
  <dgm:cxnLst>
    <dgm:cxn modelId="{AFFE64F4-DCE7-4403-9273-849849D3185D}" type="presOf" srcId="{63C3023E-003F-460F-8B23-2525C364B45A}" destId="{0F940B65-8FE5-4E26-95CA-95F405E27716}" srcOrd="0" destOrd="0" presId="urn:microsoft.com/office/officeart/2009/3/layout/IncreasingArrowsProcess"/>
    <dgm:cxn modelId="{3846366D-D141-4535-809E-6511A8CCA055}" type="presOf" srcId="{D6197B9D-A35E-42D5-BE26-3F86764799FE}" destId="{9B8FE59F-3FC6-49EA-80EC-6A2E98CE32B2}" srcOrd="0" destOrd="0" presId="urn:microsoft.com/office/officeart/2009/3/layout/IncreasingArrowsProcess"/>
    <dgm:cxn modelId="{B0D5F161-0E90-4BA0-B794-9A2B1470A276}" type="presOf" srcId="{8BE734BB-8F16-4119-99E1-3A446ADD2674}" destId="{4383EE43-6011-42D1-9A87-9D8A77C22E5D}" srcOrd="0" destOrd="0" presId="urn:microsoft.com/office/officeart/2009/3/layout/IncreasingArrowsProcess"/>
    <dgm:cxn modelId="{987D9BD7-1A1B-445A-AA39-F8910A14B4B8}" srcId="{735B880B-E598-4748-907C-933D70E92271}" destId="{C30281AC-99CE-4E8A-BEB1-58B9AE7BFA08}" srcOrd="1" destOrd="0" parTransId="{4FAE6255-B7B3-4C98-ACE2-16F0A045A5CF}" sibTransId="{09C4B17A-4F63-4CEF-8F65-00682F2C0386}"/>
    <dgm:cxn modelId="{6C7D9C88-1D64-4751-9D3A-DCC95327139C}" srcId="{735B880B-E598-4748-907C-933D70E92271}" destId="{63C3023E-003F-460F-8B23-2525C364B45A}" srcOrd="0" destOrd="0" parTransId="{D48B0B86-5825-45B2-96FE-4C88D17B4572}" sibTransId="{6D3AE097-FE48-49EB-AC8C-8B41C1C71518}"/>
    <dgm:cxn modelId="{5E4DC556-98DF-4683-8EB0-8979A220B973}" srcId="{63C3023E-003F-460F-8B23-2525C364B45A}" destId="{8BE734BB-8F16-4119-99E1-3A446ADD2674}" srcOrd="0" destOrd="0" parTransId="{3D3D67F7-3D64-4629-9F7A-2C255C794084}" sibTransId="{2EED8076-0C44-4EBF-93D8-18671847824E}"/>
    <dgm:cxn modelId="{0C6B1247-1EFE-4B95-86A7-3B6A3579C408}" type="presOf" srcId="{2FBCCB26-0E29-41CC-BC82-7C15C6EF506D}" destId="{1735D008-8EF4-4646-AD5F-F9455B918F68}" srcOrd="0" destOrd="0" presId="urn:microsoft.com/office/officeart/2009/3/layout/IncreasingArrowsProcess"/>
    <dgm:cxn modelId="{C795C5D1-FE0C-4E64-BECE-F3E9CCA1B5AA}" type="presOf" srcId="{D3EE6640-275A-4AF3-AA84-1623DD5C4625}" destId="{9E4D1E8C-1A17-49CF-A769-E2B75369CD87}" srcOrd="0" destOrd="1" presId="urn:microsoft.com/office/officeart/2009/3/layout/IncreasingArrowsProcess"/>
    <dgm:cxn modelId="{079DC2BD-3A12-47B1-8F45-E751E0C9ECE2}" srcId="{C30281AC-99CE-4E8A-BEB1-58B9AE7BFA08}" destId="{D6197B9D-A35E-42D5-BE26-3F86764799FE}" srcOrd="0" destOrd="0" parTransId="{EA5A52AF-2100-48DB-A4E5-6DCAC36E7591}" sibTransId="{734BDEF6-49C8-4BCF-8C2A-C5934034A01A}"/>
    <dgm:cxn modelId="{57655871-2FB2-4D7A-9039-C3A3F9779EA6}" type="presOf" srcId="{735B880B-E598-4748-907C-933D70E92271}" destId="{4878E039-450F-4931-8291-F206A351DC3F}" srcOrd="0" destOrd="0" presId="urn:microsoft.com/office/officeart/2009/3/layout/IncreasingArrowsProcess"/>
    <dgm:cxn modelId="{19135922-4BA1-4C57-BE4F-C6A834A9139D}" srcId="{2FBCCB26-0E29-41CC-BC82-7C15C6EF506D}" destId="{D3EE6640-275A-4AF3-AA84-1623DD5C4625}" srcOrd="1" destOrd="0" parTransId="{FEC7769F-6A76-45B4-B544-56DE9023541B}" sibTransId="{BED83D3C-B9D1-4638-8142-8CD6F69FC086}"/>
    <dgm:cxn modelId="{109074F8-CA61-4159-A9E4-5209E81BA7C4}" type="presOf" srcId="{C30281AC-99CE-4E8A-BEB1-58B9AE7BFA08}" destId="{95E755C7-D42D-4316-8350-1C627C5FD674}" srcOrd="0" destOrd="0" presId="urn:microsoft.com/office/officeart/2009/3/layout/IncreasingArrowsProcess"/>
    <dgm:cxn modelId="{C92FFAEE-5FB0-4FA3-A736-817AA8EF323C}" srcId="{2FBCCB26-0E29-41CC-BC82-7C15C6EF506D}" destId="{ABB8A071-233C-42AA-A76D-DD03E2F14FB8}" srcOrd="0" destOrd="0" parTransId="{B262197D-493C-46D0-8B96-1725E61E5937}" sibTransId="{F3433571-16A4-495C-BA1D-360E6D22FDB5}"/>
    <dgm:cxn modelId="{3328B2FF-90AA-446F-96F1-70B22E752BD0}" type="presOf" srcId="{ABB8A071-233C-42AA-A76D-DD03E2F14FB8}" destId="{9E4D1E8C-1A17-49CF-A769-E2B75369CD87}" srcOrd="0" destOrd="0" presId="urn:microsoft.com/office/officeart/2009/3/layout/IncreasingArrowsProcess"/>
    <dgm:cxn modelId="{DAC4FDAC-C09A-4A06-8DC5-F60EEE60FF0D}" srcId="{735B880B-E598-4748-907C-933D70E92271}" destId="{2FBCCB26-0E29-41CC-BC82-7C15C6EF506D}" srcOrd="2" destOrd="0" parTransId="{3C358B62-AE99-4F47-B6B4-6EBDBDE78B6F}" sibTransId="{CBFD9F00-7514-4600-A4BA-5808A7F838BA}"/>
    <dgm:cxn modelId="{8376E308-763E-4AB2-8BD9-B6BDF39E3F91}" type="presParOf" srcId="{4878E039-450F-4931-8291-F206A351DC3F}" destId="{0F940B65-8FE5-4E26-95CA-95F405E27716}" srcOrd="0" destOrd="0" presId="urn:microsoft.com/office/officeart/2009/3/layout/IncreasingArrowsProcess"/>
    <dgm:cxn modelId="{06432099-0DAC-4EC9-B9BB-235617D8C24F}" type="presParOf" srcId="{4878E039-450F-4931-8291-F206A351DC3F}" destId="{4383EE43-6011-42D1-9A87-9D8A77C22E5D}" srcOrd="1" destOrd="0" presId="urn:microsoft.com/office/officeart/2009/3/layout/IncreasingArrowsProcess"/>
    <dgm:cxn modelId="{B71E53CA-00F9-48E3-8FB1-7A72BF1796ED}" type="presParOf" srcId="{4878E039-450F-4931-8291-F206A351DC3F}" destId="{95E755C7-D42D-4316-8350-1C627C5FD674}" srcOrd="2" destOrd="0" presId="urn:microsoft.com/office/officeart/2009/3/layout/IncreasingArrowsProcess"/>
    <dgm:cxn modelId="{5F5C60B0-360C-4F69-B5B4-BCA8E2B1C5E9}" type="presParOf" srcId="{4878E039-450F-4931-8291-F206A351DC3F}" destId="{9B8FE59F-3FC6-49EA-80EC-6A2E98CE32B2}" srcOrd="3" destOrd="0" presId="urn:microsoft.com/office/officeart/2009/3/layout/IncreasingArrowsProcess"/>
    <dgm:cxn modelId="{4F58B10E-CBE7-40C0-830C-305E499C49E6}" type="presParOf" srcId="{4878E039-450F-4931-8291-F206A351DC3F}" destId="{1735D008-8EF4-4646-AD5F-F9455B918F68}" srcOrd="4" destOrd="0" presId="urn:microsoft.com/office/officeart/2009/3/layout/IncreasingArrowsProcess"/>
    <dgm:cxn modelId="{F3525458-60F1-4B04-8318-73C46AD2FEF7}" type="presParOf" srcId="{4878E039-450F-4931-8291-F206A351DC3F}" destId="{9E4D1E8C-1A17-49CF-A769-E2B75369CD87}" srcOrd="5" destOrd="0" presId="urn:microsoft.com/office/officeart/2009/3/layout/IncreasingArrows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2905A40E-9B06-43E4-9F7F-96281A1826D7}" type="doc">
      <dgm:prSet loTypeId="urn:microsoft.com/office/officeart/2005/8/layout/chevron2" loCatId="process" qsTypeId="urn:microsoft.com/office/officeart/2005/8/quickstyle/simple1#8" qsCatId="simple" csTypeId="urn:microsoft.com/office/officeart/2005/8/colors/accent1_2#8" csCatId="accent1" phldr="1"/>
      <dgm:spPr/>
      <dgm:t>
        <a:bodyPr/>
        <a:lstStyle/>
        <a:p>
          <a:endParaRPr lang="ru-RU"/>
        </a:p>
      </dgm:t>
    </dgm:pt>
    <dgm:pt modelId="{1983A264-12DD-44A3-81EB-011D940F55DE}">
      <dgm:prSet phldrT="[Текст]" custT="1"/>
      <dgm:spPr/>
      <dgm:t>
        <a:bodyPr/>
        <a:lstStyle/>
        <a:p>
          <a:r>
            <a:rPr lang="en-US" sz="1200" dirty="0" smtClean="0"/>
            <a:t>Countries </a:t>
          </a:r>
          <a:endParaRPr lang="ru-RU" sz="1200" dirty="0"/>
        </a:p>
      </dgm:t>
    </dgm:pt>
    <dgm:pt modelId="{CE2DB2D1-F0DF-481E-BFD2-4DC39C0A0B73}" type="parTrans" cxnId="{CA0256ED-842F-4CF7-8F84-258CAC95ABB7}">
      <dgm:prSet/>
      <dgm:spPr/>
      <dgm:t>
        <a:bodyPr/>
        <a:lstStyle/>
        <a:p>
          <a:endParaRPr lang="ru-RU" sz="1200"/>
        </a:p>
      </dgm:t>
    </dgm:pt>
    <dgm:pt modelId="{89E0998A-D684-451A-831C-29E2B7E45C15}" type="sibTrans" cxnId="{CA0256ED-842F-4CF7-8F84-258CAC95ABB7}">
      <dgm:prSet/>
      <dgm:spPr/>
      <dgm:t>
        <a:bodyPr/>
        <a:lstStyle/>
        <a:p>
          <a:endParaRPr lang="ru-RU" sz="1200"/>
        </a:p>
      </dgm:t>
    </dgm:pt>
    <dgm:pt modelId="{4A78FA1A-CB2C-455D-A38B-7083D115743B}">
      <dgm:prSet phldrT="[Текст]" custT="1"/>
      <dgm:spPr/>
      <dgm:t>
        <a:bodyPr/>
        <a:lstStyle/>
        <a:p>
          <a:r>
            <a:rPr lang="en-US" sz="1200" dirty="0" smtClean="0"/>
            <a:t>Armenia, Belarus, Kyrgyzstan, Kazakhstan, Russia </a:t>
          </a:r>
          <a:endParaRPr lang="ru-RU" sz="1200" dirty="0"/>
        </a:p>
      </dgm:t>
    </dgm:pt>
    <dgm:pt modelId="{28EAF913-7BB0-4380-A7A0-5A579B5D662F}" type="parTrans" cxnId="{E35F9C1D-A029-4C80-90EA-0E36BBB4E040}">
      <dgm:prSet/>
      <dgm:spPr/>
      <dgm:t>
        <a:bodyPr/>
        <a:lstStyle/>
        <a:p>
          <a:endParaRPr lang="ru-RU" sz="1200"/>
        </a:p>
      </dgm:t>
    </dgm:pt>
    <dgm:pt modelId="{6CBB05B0-1A92-4CAB-ADD9-2A3B07E2923D}" type="sibTrans" cxnId="{E35F9C1D-A029-4C80-90EA-0E36BBB4E040}">
      <dgm:prSet/>
      <dgm:spPr/>
      <dgm:t>
        <a:bodyPr/>
        <a:lstStyle/>
        <a:p>
          <a:endParaRPr lang="ru-RU" sz="1200"/>
        </a:p>
      </dgm:t>
    </dgm:pt>
    <dgm:pt modelId="{69A4065C-1772-4282-919F-2C18EBC47E00}">
      <dgm:prSet phldrT="[Текст]" custT="1"/>
      <dgm:spPr/>
      <dgm:t>
        <a:bodyPr/>
        <a:lstStyle/>
        <a:p>
          <a:r>
            <a:rPr lang="en-US" sz="1200" dirty="0" smtClean="0"/>
            <a:t>Type</a:t>
          </a:r>
          <a:endParaRPr lang="ru-RU" sz="1200" dirty="0"/>
        </a:p>
      </dgm:t>
    </dgm:pt>
    <dgm:pt modelId="{2615D9E7-1D1C-4DEA-A605-425404C38CC5}" type="parTrans" cxnId="{BFAF97A2-8402-42BB-A14A-88F4E55E41D2}">
      <dgm:prSet/>
      <dgm:spPr/>
      <dgm:t>
        <a:bodyPr/>
        <a:lstStyle/>
        <a:p>
          <a:endParaRPr lang="ru-RU" sz="1200"/>
        </a:p>
      </dgm:t>
    </dgm:pt>
    <dgm:pt modelId="{522AFB56-3061-45D6-B25F-7560A80DE8C7}" type="sibTrans" cxnId="{BFAF97A2-8402-42BB-A14A-88F4E55E41D2}">
      <dgm:prSet/>
      <dgm:spPr/>
      <dgm:t>
        <a:bodyPr/>
        <a:lstStyle/>
        <a:p>
          <a:endParaRPr lang="ru-RU" sz="1200"/>
        </a:p>
      </dgm:t>
    </dgm:pt>
    <dgm:pt modelId="{42E62ABE-1B7F-4527-AC59-A72A6F6CEA38}">
      <dgm:prSet phldrT="[Текст]" custT="1"/>
      <dgm:spPr/>
      <dgm:t>
        <a:bodyPr/>
        <a:lstStyle/>
        <a:p>
          <a:r>
            <a:rPr lang="en-US" sz="1200" dirty="0" smtClean="0"/>
            <a:t>DSGE</a:t>
          </a:r>
          <a:endParaRPr lang="ru-RU" sz="1200" dirty="0"/>
        </a:p>
      </dgm:t>
    </dgm:pt>
    <dgm:pt modelId="{5E26A73B-2953-4469-9748-F263EBC5127D}" type="parTrans" cxnId="{F5F67C12-AB19-4F12-8433-DE7E0CC2341D}">
      <dgm:prSet/>
      <dgm:spPr/>
      <dgm:t>
        <a:bodyPr/>
        <a:lstStyle/>
        <a:p>
          <a:endParaRPr lang="ru-RU" sz="1200"/>
        </a:p>
      </dgm:t>
    </dgm:pt>
    <dgm:pt modelId="{EC9D8679-B428-447A-AE77-E6C6D7B5DD7B}" type="sibTrans" cxnId="{F5F67C12-AB19-4F12-8433-DE7E0CC2341D}">
      <dgm:prSet/>
      <dgm:spPr/>
      <dgm:t>
        <a:bodyPr/>
        <a:lstStyle/>
        <a:p>
          <a:endParaRPr lang="ru-RU" sz="1200"/>
        </a:p>
      </dgm:t>
    </dgm:pt>
    <dgm:pt modelId="{820A88F2-2A7D-4868-9C3C-809E1B4D7013}">
      <dgm:prSet phldrT="[Текст]" custT="1"/>
      <dgm:spPr/>
      <dgm:t>
        <a:bodyPr/>
        <a:lstStyle/>
        <a:p>
          <a:r>
            <a:rPr lang="en-US" sz="1200" dirty="0" err="1" smtClean="0"/>
            <a:t>Imple-menta-tion</a:t>
          </a:r>
          <a:endParaRPr lang="ru-RU" sz="1200" dirty="0"/>
        </a:p>
      </dgm:t>
    </dgm:pt>
    <dgm:pt modelId="{6346069F-41D4-4678-AB1F-E94ABCB2F8E0}" type="parTrans" cxnId="{A5AC9D08-0B67-4591-989B-DCB5C1D349A9}">
      <dgm:prSet/>
      <dgm:spPr/>
      <dgm:t>
        <a:bodyPr/>
        <a:lstStyle/>
        <a:p>
          <a:endParaRPr lang="ru-RU" sz="1200"/>
        </a:p>
      </dgm:t>
    </dgm:pt>
    <dgm:pt modelId="{DA8C4829-A138-4516-999F-C72AC059585B}" type="sibTrans" cxnId="{A5AC9D08-0B67-4591-989B-DCB5C1D349A9}">
      <dgm:prSet/>
      <dgm:spPr/>
      <dgm:t>
        <a:bodyPr/>
        <a:lstStyle/>
        <a:p>
          <a:endParaRPr lang="ru-RU" sz="1200"/>
        </a:p>
      </dgm:t>
    </dgm:pt>
    <dgm:pt modelId="{B4574E39-80AC-4627-9024-FD07FF7D06D4}">
      <dgm:prSet phldrT="[Текст]" custT="1"/>
      <dgm:spPr/>
      <dgm:t>
        <a:bodyPr/>
        <a:lstStyle/>
        <a:p>
          <a:r>
            <a:rPr lang="en-US" sz="1200" dirty="0" smtClean="0"/>
            <a:t>Quarterly data</a:t>
          </a:r>
          <a:endParaRPr lang="ru-RU" sz="1200" dirty="0"/>
        </a:p>
      </dgm:t>
    </dgm:pt>
    <dgm:pt modelId="{0BFCBBF4-ADED-487D-82D9-5204550424B4}" type="parTrans" cxnId="{0503F7C3-3C7E-4963-B12C-2199F1467ACE}">
      <dgm:prSet/>
      <dgm:spPr/>
      <dgm:t>
        <a:bodyPr/>
        <a:lstStyle/>
        <a:p>
          <a:endParaRPr lang="ru-RU" sz="1200"/>
        </a:p>
      </dgm:t>
    </dgm:pt>
    <dgm:pt modelId="{0440F5E0-48D2-4AAE-863A-969C97BA6C05}" type="sibTrans" cxnId="{0503F7C3-3C7E-4963-B12C-2199F1467ACE}">
      <dgm:prSet/>
      <dgm:spPr/>
      <dgm:t>
        <a:bodyPr/>
        <a:lstStyle/>
        <a:p>
          <a:endParaRPr lang="ru-RU" sz="1200"/>
        </a:p>
      </dgm:t>
    </dgm:pt>
    <dgm:pt modelId="{C5B058A9-C0FF-4983-8724-BE91DB319B90}">
      <dgm:prSet custT="1"/>
      <dgm:spPr/>
      <dgm:t>
        <a:bodyPr/>
        <a:lstStyle/>
        <a:p>
          <a:r>
            <a:rPr lang="en-US" sz="1200" dirty="0" smtClean="0"/>
            <a:t>Financial Programming </a:t>
          </a:r>
          <a:endParaRPr lang="ru-RU" sz="1200" dirty="0" smtClean="0"/>
        </a:p>
      </dgm:t>
    </dgm:pt>
    <dgm:pt modelId="{8F86A79F-7B0B-4CF3-8496-D48DC2ACEB00}" type="parTrans" cxnId="{F594A81D-2391-43DE-ABB6-360C9782BAC4}">
      <dgm:prSet/>
      <dgm:spPr/>
      <dgm:t>
        <a:bodyPr/>
        <a:lstStyle/>
        <a:p>
          <a:endParaRPr lang="ru-RU"/>
        </a:p>
      </dgm:t>
    </dgm:pt>
    <dgm:pt modelId="{D9CA6691-48E7-42E0-85A1-CF8344A60FD4}" type="sibTrans" cxnId="{F594A81D-2391-43DE-ABB6-360C9782BAC4}">
      <dgm:prSet/>
      <dgm:spPr/>
      <dgm:t>
        <a:bodyPr/>
        <a:lstStyle/>
        <a:p>
          <a:endParaRPr lang="ru-RU"/>
        </a:p>
      </dgm:t>
    </dgm:pt>
    <dgm:pt modelId="{D37FFB12-D6EE-4532-862C-9F848C1FA8F0}">
      <dgm:prSet custT="1"/>
      <dgm:spPr/>
      <dgm:t>
        <a:bodyPr/>
        <a:lstStyle/>
        <a:p>
          <a:r>
            <a:rPr lang="en-US" sz="1200" dirty="0" smtClean="0"/>
            <a:t>Econometrics</a:t>
          </a:r>
          <a:endParaRPr lang="ru-RU" sz="1200" dirty="0" smtClean="0"/>
        </a:p>
      </dgm:t>
    </dgm:pt>
    <dgm:pt modelId="{7F71ECD1-1FBA-4FFF-A31D-33D0AB2107A9}" type="parTrans" cxnId="{AC6DA8AA-A73E-42FB-8737-59BEA519781E}">
      <dgm:prSet/>
      <dgm:spPr/>
      <dgm:t>
        <a:bodyPr/>
        <a:lstStyle/>
        <a:p>
          <a:endParaRPr lang="ru-RU"/>
        </a:p>
      </dgm:t>
    </dgm:pt>
    <dgm:pt modelId="{41F5C8DC-17D9-4B98-87D8-5A791F96BBA3}" type="sibTrans" cxnId="{AC6DA8AA-A73E-42FB-8737-59BEA519781E}">
      <dgm:prSet/>
      <dgm:spPr/>
      <dgm:t>
        <a:bodyPr/>
        <a:lstStyle/>
        <a:p>
          <a:endParaRPr lang="ru-RU"/>
        </a:p>
      </dgm:t>
    </dgm:pt>
    <dgm:pt modelId="{46F483C9-3E7C-47DD-B90A-DF8B18E362D6}">
      <dgm:prSet custT="1"/>
      <dgm:spPr/>
      <dgm:t>
        <a:bodyPr/>
        <a:lstStyle/>
        <a:p>
          <a:r>
            <a:rPr lang="en-US" sz="1200" dirty="0" err="1" smtClean="0"/>
            <a:t>MatLab</a:t>
          </a:r>
          <a:r>
            <a:rPr lang="en-US" sz="1200" dirty="0" smtClean="0"/>
            <a:t> and IRIS</a:t>
          </a:r>
          <a:endParaRPr lang="ru-RU" sz="1200" dirty="0" smtClean="0"/>
        </a:p>
      </dgm:t>
    </dgm:pt>
    <dgm:pt modelId="{DF322931-EE6E-43DE-8FDD-E2E41752C59B}" type="parTrans" cxnId="{14182607-4E38-4381-8C94-20A3F4D0085B}">
      <dgm:prSet/>
      <dgm:spPr/>
      <dgm:t>
        <a:bodyPr/>
        <a:lstStyle/>
        <a:p>
          <a:endParaRPr lang="ru-RU"/>
        </a:p>
      </dgm:t>
    </dgm:pt>
    <dgm:pt modelId="{FF7819D9-DEBA-462E-A3B9-12428FB39DBB}" type="sibTrans" cxnId="{14182607-4E38-4381-8C94-20A3F4D0085B}">
      <dgm:prSet/>
      <dgm:spPr/>
      <dgm:t>
        <a:bodyPr/>
        <a:lstStyle/>
        <a:p>
          <a:endParaRPr lang="ru-RU"/>
        </a:p>
      </dgm:t>
    </dgm:pt>
    <dgm:pt modelId="{EE5AE2B0-B757-4C6F-810B-30172A660016}">
      <dgm:prSet custT="1"/>
      <dgm:spPr/>
      <dgm:t>
        <a:bodyPr/>
        <a:lstStyle/>
        <a:p>
          <a:r>
            <a:rPr lang="en-US" sz="1200" dirty="0" smtClean="0"/>
            <a:t>Multi-country model and 5 country models</a:t>
          </a:r>
          <a:endParaRPr lang="ru-RU" sz="1200" dirty="0" smtClean="0"/>
        </a:p>
      </dgm:t>
    </dgm:pt>
    <dgm:pt modelId="{99290B6A-8AB8-4A2E-BDF5-D3B3DC1BB5C4}" type="parTrans" cxnId="{DAA72377-7645-4B07-B5AB-07A4238EBD64}">
      <dgm:prSet/>
      <dgm:spPr/>
      <dgm:t>
        <a:bodyPr/>
        <a:lstStyle/>
        <a:p>
          <a:endParaRPr lang="ru-RU"/>
        </a:p>
      </dgm:t>
    </dgm:pt>
    <dgm:pt modelId="{3E21E666-EAEE-440B-953E-0F7F209E55D0}" type="sibTrans" cxnId="{DAA72377-7645-4B07-B5AB-07A4238EBD64}">
      <dgm:prSet/>
      <dgm:spPr/>
      <dgm:t>
        <a:bodyPr/>
        <a:lstStyle/>
        <a:p>
          <a:endParaRPr lang="ru-RU"/>
        </a:p>
      </dgm:t>
    </dgm:pt>
    <dgm:pt modelId="{B6FC3CA5-BBEB-4AA3-8890-B63D78566899}" type="pres">
      <dgm:prSet presAssocID="{2905A40E-9B06-43E4-9F7F-96281A1826D7}" presName="linearFlow" presStyleCnt="0">
        <dgm:presLayoutVars>
          <dgm:dir/>
          <dgm:animLvl val="lvl"/>
          <dgm:resizeHandles val="exact"/>
        </dgm:presLayoutVars>
      </dgm:prSet>
      <dgm:spPr/>
      <dgm:t>
        <a:bodyPr/>
        <a:lstStyle/>
        <a:p>
          <a:endParaRPr lang="ru-RU"/>
        </a:p>
      </dgm:t>
    </dgm:pt>
    <dgm:pt modelId="{135C162B-3FD1-4652-85CC-4D8AE094D831}" type="pres">
      <dgm:prSet presAssocID="{1983A264-12DD-44A3-81EB-011D940F55DE}" presName="composite" presStyleCnt="0"/>
      <dgm:spPr/>
    </dgm:pt>
    <dgm:pt modelId="{641C8755-E2D6-44A8-8094-9D14C52EF99E}" type="pres">
      <dgm:prSet presAssocID="{1983A264-12DD-44A3-81EB-011D940F55DE}" presName="parentText" presStyleLbl="alignNode1" presStyleIdx="0" presStyleCnt="3">
        <dgm:presLayoutVars>
          <dgm:chMax val="1"/>
          <dgm:bulletEnabled val="1"/>
        </dgm:presLayoutVars>
      </dgm:prSet>
      <dgm:spPr/>
      <dgm:t>
        <a:bodyPr/>
        <a:lstStyle/>
        <a:p>
          <a:endParaRPr lang="ru-RU"/>
        </a:p>
      </dgm:t>
    </dgm:pt>
    <dgm:pt modelId="{2EB3F0AD-D2C1-43B9-9B31-0B0DABB232B8}" type="pres">
      <dgm:prSet presAssocID="{1983A264-12DD-44A3-81EB-011D940F55DE}" presName="descendantText" presStyleLbl="alignAcc1" presStyleIdx="0" presStyleCnt="3" custLinFactNeighborX="1135" custLinFactNeighborY="-11737">
        <dgm:presLayoutVars>
          <dgm:bulletEnabled val="1"/>
        </dgm:presLayoutVars>
      </dgm:prSet>
      <dgm:spPr/>
      <dgm:t>
        <a:bodyPr/>
        <a:lstStyle/>
        <a:p>
          <a:endParaRPr lang="ru-RU"/>
        </a:p>
      </dgm:t>
    </dgm:pt>
    <dgm:pt modelId="{8F0BEBD1-2B3B-466D-94AA-165630EB2E05}" type="pres">
      <dgm:prSet presAssocID="{89E0998A-D684-451A-831C-29E2B7E45C15}" presName="sp" presStyleCnt="0"/>
      <dgm:spPr/>
    </dgm:pt>
    <dgm:pt modelId="{2DDBBA0D-B1DD-4CA6-B5E5-5C9C44DEEA55}" type="pres">
      <dgm:prSet presAssocID="{69A4065C-1772-4282-919F-2C18EBC47E00}" presName="composite" presStyleCnt="0"/>
      <dgm:spPr/>
    </dgm:pt>
    <dgm:pt modelId="{FC020DE7-6B7A-41C1-86D3-E0710D056F40}" type="pres">
      <dgm:prSet presAssocID="{69A4065C-1772-4282-919F-2C18EBC47E00}" presName="parentText" presStyleLbl="alignNode1" presStyleIdx="1" presStyleCnt="3">
        <dgm:presLayoutVars>
          <dgm:chMax val="1"/>
          <dgm:bulletEnabled val="1"/>
        </dgm:presLayoutVars>
      </dgm:prSet>
      <dgm:spPr/>
      <dgm:t>
        <a:bodyPr/>
        <a:lstStyle/>
        <a:p>
          <a:endParaRPr lang="ru-RU"/>
        </a:p>
      </dgm:t>
    </dgm:pt>
    <dgm:pt modelId="{F77E92B0-F424-4F6B-B572-E26BDE6BA991}" type="pres">
      <dgm:prSet presAssocID="{69A4065C-1772-4282-919F-2C18EBC47E00}" presName="descendantText" presStyleLbl="alignAcc1" presStyleIdx="1" presStyleCnt="3">
        <dgm:presLayoutVars>
          <dgm:bulletEnabled val="1"/>
        </dgm:presLayoutVars>
      </dgm:prSet>
      <dgm:spPr/>
      <dgm:t>
        <a:bodyPr/>
        <a:lstStyle/>
        <a:p>
          <a:endParaRPr lang="ru-RU"/>
        </a:p>
      </dgm:t>
    </dgm:pt>
    <dgm:pt modelId="{502F78A0-9B69-4493-AC97-B787F3BCF78B}" type="pres">
      <dgm:prSet presAssocID="{522AFB56-3061-45D6-B25F-7560A80DE8C7}" presName="sp" presStyleCnt="0"/>
      <dgm:spPr/>
    </dgm:pt>
    <dgm:pt modelId="{9D241A13-2F6B-4AA7-BB5C-AE86F4E35882}" type="pres">
      <dgm:prSet presAssocID="{820A88F2-2A7D-4868-9C3C-809E1B4D7013}" presName="composite" presStyleCnt="0"/>
      <dgm:spPr/>
    </dgm:pt>
    <dgm:pt modelId="{602B85B2-AD60-41BB-AAFC-BE65664563A3}" type="pres">
      <dgm:prSet presAssocID="{820A88F2-2A7D-4868-9C3C-809E1B4D7013}" presName="parentText" presStyleLbl="alignNode1" presStyleIdx="2" presStyleCnt="3">
        <dgm:presLayoutVars>
          <dgm:chMax val="1"/>
          <dgm:bulletEnabled val="1"/>
        </dgm:presLayoutVars>
      </dgm:prSet>
      <dgm:spPr/>
      <dgm:t>
        <a:bodyPr/>
        <a:lstStyle/>
        <a:p>
          <a:endParaRPr lang="ru-RU"/>
        </a:p>
      </dgm:t>
    </dgm:pt>
    <dgm:pt modelId="{C87A6035-888E-4A21-8C70-6A4A549753AC}" type="pres">
      <dgm:prSet presAssocID="{820A88F2-2A7D-4868-9C3C-809E1B4D7013}" presName="descendantText" presStyleLbl="alignAcc1" presStyleIdx="2" presStyleCnt="3">
        <dgm:presLayoutVars>
          <dgm:bulletEnabled val="1"/>
        </dgm:presLayoutVars>
      </dgm:prSet>
      <dgm:spPr/>
      <dgm:t>
        <a:bodyPr/>
        <a:lstStyle/>
        <a:p>
          <a:endParaRPr lang="ru-RU"/>
        </a:p>
      </dgm:t>
    </dgm:pt>
  </dgm:ptLst>
  <dgm:cxnLst>
    <dgm:cxn modelId="{E35F9C1D-A029-4C80-90EA-0E36BBB4E040}" srcId="{1983A264-12DD-44A3-81EB-011D940F55DE}" destId="{4A78FA1A-CB2C-455D-A38B-7083D115743B}" srcOrd="0" destOrd="0" parTransId="{28EAF913-7BB0-4380-A7A0-5A579B5D662F}" sibTransId="{6CBB05B0-1A92-4CAB-ADD9-2A3B07E2923D}"/>
    <dgm:cxn modelId="{F594A81D-2391-43DE-ABB6-360C9782BAC4}" srcId="{69A4065C-1772-4282-919F-2C18EBC47E00}" destId="{C5B058A9-C0FF-4983-8724-BE91DB319B90}" srcOrd="1" destOrd="0" parTransId="{8F86A79F-7B0B-4CF3-8496-D48DC2ACEB00}" sibTransId="{D9CA6691-48E7-42E0-85A1-CF8344A60FD4}"/>
    <dgm:cxn modelId="{33CB011F-7750-47BE-A2C3-87D7D7EE471D}" type="presOf" srcId="{4A78FA1A-CB2C-455D-A38B-7083D115743B}" destId="{2EB3F0AD-D2C1-43B9-9B31-0B0DABB232B8}" srcOrd="0" destOrd="0" presId="urn:microsoft.com/office/officeart/2005/8/layout/chevron2"/>
    <dgm:cxn modelId="{0BC266CF-2E70-44BD-A0E5-D4516146E297}" type="presOf" srcId="{69A4065C-1772-4282-919F-2C18EBC47E00}" destId="{FC020DE7-6B7A-41C1-86D3-E0710D056F40}" srcOrd="0" destOrd="0" presId="urn:microsoft.com/office/officeart/2005/8/layout/chevron2"/>
    <dgm:cxn modelId="{DAA72377-7645-4B07-B5AB-07A4238EBD64}" srcId="{820A88F2-2A7D-4868-9C3C-809E1B4D7013}" destId="{EE5AE2B0-B757-4C6F-810B-30172A660016}" srcOrd="2" destOrd="0" parTransId="{99290B6A-8AB8-4A2E-BDF5-D3B3DC1BB5C4}" sibTransId="{3E21E666-EAEE-440B-953E-0F7F209E55D0}"/>
    <dgm:cxn modelId="{CA0256ED-842F-4CF7-8F84-258CAC95ABB7}" srcId="{2905A40E-9B06-43E4-9F7F-96281A1826D7}" destId="{1983A264-12DD-44A3-81EB-011D940F55DE}" srcOrd="0" destOrd="0" parTransId="{CE2DB2D1-F0DF-481E-BFD2-4DC39C0A0B73}" sibTransId="{89E0998A-D684-451A-831C-29E2B7E45C15}"/>
    <dgm:cxn modelId="{A5AC9D08-0B67-4591-989B-DCB5C1D349A9}" srcId="{2905A40E-9B06-43E4-9F7F-96281A1826D7}" destId="{820A88F2-2A7D-4868-9C3C-809E1B4D7013}" srcOrd="2" destOrd="0" parTransId="{6346069F-41D4-4678-AB1F-E94ABCB2F8E0}" sibTransId="{DA8C4829-A138-4516-999F-C72AC059585B}"/>
    <dgm:cxn modelId="{E125BBBB-28D9-4B31-A14B-213EBEB795C5}" type="presOf" srcId="{46F483C9-3E7C-47DD-B90A-DF8B18E362D6}" destId="{C87A6035-888E-4A21-8C70-6A4A549753AC}" srcOrd="0" destOrd="1" presId="urn:microsoft.com/office/officeart/2005/8/layout/chevron2"/>
    <dgm:cxn modelId="{AC6DA8AA-A73E-42FB-8737-59BEA519781E}" srcId="{69A4065C-1772-4282-919F-2C18EBC47E00}" destId="{D37FFB12-D6EE-4532-862C-9F848C1FA8F0}" srcOrd="2" destOrd="0" parTransId="{7F71ECD1-1FBA-4FFF-A31D-33D0AB2107A9}" sibTransId="{41F5C8DC-17D9-4B98-87D8-5A791F96BBA3}"/>
    <dgm:cxn modelId="{0503F7C3-3C7E-4963-B12C-2199F1467ACE}" srcId="{820A88F2-2A7D-4868-9C3C-809E1B4D7013}" destId="{B4574E39-80AC-4627-9024-FD07FF7D06D4}" srcOrd="0" destOrd="0" parTransId="{0BFCBBF4-ADED-487D-82D9-5204550424B4}" sibTransId="{0440F5E0-48D2-4AAE-863A-969C97BA6C05}"/>
    <dgm:cxn modelId="{5D949CDF-33CC-4D9A-A7C4-877D39E7576E}" type="presOf" srcId="{1983A264-12DD-44A3-81EB-011D940F55DE}" destId="{641C8755-E2D6-44A8-8094-9D14C52EF99E}" srcOrd="0" destOrd="0" presId="urn:microsoft.com/office/officeart/2005/8/layout/chevron2"/>
    <dgm:cxn modelId="{BFAF97A2-8402-42BB-A14A-88F4E55E41D2}" srcId="{2905A40E-9B06-43E4-9F7F-96281A1826D7}" destId="{69A4065C-1772-4282-919F-2C18EBC47E00}" srcOrd="1" destOrd="0" parTransId="{2615D9E7-1D1C-4DEA-A605-425404C38CC5}" sibTransId="{522AFB56-3061-45D6-B25F-7560A80DE8C7}"/>
    <dgm:cxn modelId="{256E8109-957E-46A4-8197-418BD0BE714D}" type="presOf" srcId="{B4574E39-80AC-4627-9024-FD07FF7D06D4}" destId="{C87A6035-888E-4A21-8C70-6A4A549753AC}" srcOrd="0" destOrd="0" presId="urn:microsoft.com/office/officeart/2005/8/layout/chevron2"/>
    <dgm:cxn modelId="{6996EA2D-9E00-4CD9-9C4E-2A1D34DFFC31}" type="presOf" srcId="{EE5AE2B0-B757-4C6F-810B-30172A660016}" destId="{C87A6035-888E-4A21-8C70-6A4A549753AC}" srcOrd="0" destOrd="2" presId="urn:microsoft.com/office/officeart/2005/8/layout/chevron2"/>
    <dgm:cxn modelId="{C588FD6F-C12F-4490-BEE4-CE4FC5D8C249}" type="presOf" srcId="{D37FFB12-D6EE-4532-862C-9F848C1FA8F0}" destId="{F77E92B0-F424-4F6B-B572-E26BDE6BA991}" srcOrd="0" destOrd="2" presId="urn:microsoft.com/office/officeart/2005/8/layout/chevron2"/>
    <dgm:cxn modelId="{E2FD810F-C51D-46AC-B882-B935AA79F975}" type="presOf" srcId="{42E62ABE-1B7F-4527-AC59-A72A6F6CEA38}" destId="{F77E92B0-F424-4F6B-B572-E26BDE6BA991}" srcOrd="0" destOrd="0" presId="urn:microsoft.com/office/officeart/2005/8/layout/chevron2"/>
    <dgm:cxn modelId="{14182607-4E38-4381-8C94-20A3F4D0085B}" srcId="{820A88F2-2A7D-4868-9C3C-809E1B4D7013}" destId="{46F483C9-3E7C-47DD-B90A-DF8B18E362D6}" srcOrd="1" destOrd="0" parTransId="{DF322931-EE6E-43DE-8FDD-E2E41752C59B}" sibTransId="{FF7819D9-DEBA-462E-A3B9-12428FB39DBB}"/>
    <dgm:cxn modelId="{F5F67C12-AB19-4F12-8433-DE7E0CC2341D}" srcId="{69A4065C-1772-4282-919F-2C18EBC47E00}" destId="{42E62ABE-1B7F-4527-AC59-A72A6F6CEA38}" srcOrd="0" destOrd="0" parTransId="{5E26A73B-2953-4469-9748-F263EBC5127D}" sibTransId="{EC9D8679-B428-447A-AE77-E6C6D7B5DD7B}"/>
    <dgm:cxn modelId="{CED6C56D-D46D-485F-83C6-0462744C9B48}" type="presOf" srcId="{820A88F2-2A7D-4868-9C3C-809E1B4D7013}" destId="{602B85B2-AD60-41BB-AAFC-BE65664563A3}" srcOrd="0" destOrd="0" presId="urn:microsoft.com/office/officeart/2005/8/layout/chevron2"/>
    <dgm:cxn modelId="{554B9F8A-066C-4A50-9A47-FFB292B8CDA5}" type="presOf" srcId="{2905A40E-9B06-43E4-9F7F-96281A1826D7}" destId="{B6FC3CA5-BBEB-4AA3-8890-B63D78566899}" srcOrd="0" destOrd="0" presId="urn:microsoft.com/office/officeart/2005/8/layout/chevron2"/>
    <dgm:cxn modelId="{199E37C1-3305-4D32-BF2D-EB1A0C6A2342}" type="presOf" srcId="{C5B058A9-C0FF-4983-8724-BE91DB319B90}" destId="{F77E92B0-F424-4F6B-B572-E26BDE6BA991}" srcOrd="0" destOrd="1" presId="urn:microsoft.com/office/officeart/2005/8/layout/chevron2"/>
    <dgm:cxn modelId="{AB215DE6-CAFF-4D19-B10C-B07122201814}" type="presParOf" srcId="{B6FC3CA5-BBEB-4AA3-8890-B63D78566899}" destId="{135C162B-3FD1-4652-85CC-4D8AE094D831}" srcOrd="0" destOrd="0" presId="urn:microsoft.com/office/officeart/2005/8/layout/chevron2"/>
    <dgm:cxn modelId="{CB886221-3491-4B50-B561-DA5931CA041E}" type="presParOf" srcId="{135C162B-3FD1-4652-85CC-4D8AE094D831}" destId="{641C8755-E2D6-44A8-8094-9D14C52EF99E}" srcOrd="0" destOrd="0" presId="urn:microsoft.com/office/officeart/2005/8/layout/chevron2"/>
    <dgm:cxn modelId="{0013A013-461F-47C7-AF2F-A843EE3B61E3}" type="presParOf" srcId="{135C162B-3FD1-4652-85CC-4D8AE094D831}" destId="{2EB3F0AD-D2C1-43B9-9B31-0B0DABB232B8}" srcOrd="1" destOrd="0" presId="urn:microsoft.com/office/officeart/2005/8/layout/chevron2"/>
    <dgm:cxn modelId="{F6C3CBDF-3519-4C30-8143-0E870839CB31}" type="presParOf" srcId="{B6FC3CA5-BBEB-4AA3-8890-B63D78566899}" destId="{8F0BEBD1-2B3B-466D-94AA-165630EB2E05}" srcOrd="1" destOrd="0" presId="urn:microsoft.com/office/officeart/2005/8/layout/chevron2"/>
    <dgm:cxn modelId="{6B7FB035-F921-4D5F-B7ED-AC4EB898968F}" type="presParOf" srcId="{B6FC3CA5-BBEB-4AA3-8890-B63D78566899}" destId="{2DDBBA0D-B1DD-4CA6-B5E5-5C9C44DEEA55}" srcOrd="2" destOrd="0" presId="urn:microsoft.com/office/officeart/2005/8/layout/chevron2"/>
    <dgm:cxn modelId="{0C2B570C-29E1-4EB6-B90C-4B05BBD7DB6B}" type="presParOf" srcId="{2DDBBA0D-B1DD-4CA6-B5E5-5C9C44DEEA55}" destId="{FC020DE7-6B7A-41C1-86D3-E0710D056F40}" srcOrd="0" destOrd="0" presId="urn:microsoft.com/office/officeart/2005/8/layout/chevron2"/>
    <dgm:cxn modelId="{42863FBD-8BDD-4A00-A5B6-6AB029B4FE58}" type="presParOf" srcId="{2DDBBA0D-B1DD-4CA6-B5E5-5C9C44DEEA55}" destId="{F77E92B0-F424-4F6B-B572-E26BDE6BA991}" srcOrd="1" destOrd="0" presId="urn:microsoft.com/office/officeart/2005/8/layout/chevron2"/>
    <dgm:cxn modelId="{582C93BC-114F-427F-8E13-1DB897094854}" type="presParOf" srcId="{B6FC3CA5-BBEB-4AA3-8890-B63D78566899}" destId="{502F78A0-9B69-4493-AC97-B787F3BCF78B}" srcOrd="3" destOrd="0" presId="urn:microsoft.com/office/officeart/2005/8/layout/chevron2"/>
    <dgm:cxn modelId="{02128FDC-E1B2-4D0D-8697-FA7D5FA1136C}" type="presParOf" srcId="{B6FC3CA5-BBEB-4AA3-8890-B63D78566899}" destId="{9D241A13-2F6B-4AA7-BB5C-AE86F4E35882}" srcOrd="4" destOrd="0" presId="urn:microsoft.com/office/officeart/2005/8/layout/chevron2"/>
    <dgm:cxn modelId="{940E0F03-CAA4-497B-9977-D6F836210F61}" type="presParOf" srcId="{9D241A13-2F6B-4AA7-BB5C-AE86F4E35882}" destId="{602B85B2-AD60-41BB-AAFC-BE65664563A3}" srcOrd="0" destOrd="0" presId="urn:microsoft.com/office/officeart/2005/8/layout/chevron2"/>
    <dgm:cxn modelId="{BB632D71-118A-46FD-AE33-295E771DD5A3}" type="presParOf" srcId="{9D241A13-2F6B-4AA7-BB5C-AE86F4E35882}" destId="{C87A6035-888E-4A21-8C70-6A4A549753AC}"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A1036F-04E7-4AF9-98CB-88207053FEEC}">
      <dsp:nvSpPr>
        <dsp:cNvPr id="0" name=""/>
        <dsp:cNvSpPr/>
      </dsp:nvSpPr>
      <dsp:spPr>
        <a:xfrm>
          <a:off x="0" y="29649"/>
          <a:ext cx="8229599" cy="11980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US" sz="2000" u="none" kern="1200" dirty="0" smtClean="0"/>
            <a:t>The </a:t>
          </a:r>
          <a:r>
            <a:rPr lang="en-US" sz="2000" u="none" kern="1200" dirty="0" smtClean="0"/>
            <a:t>Treaty (signed May 29</a:t>
          </a:r>
          <a:r>
            <a:rPr lang="en-US" sz="2000" u="none" kern="1200" baseline="30000" dirty="0" smtClean="0"/>
            <a:t>th</a:t>
          </a:r>
          <a:r>
            <a:rPr lang="en-US" sz="2000" u="none" kern="1200" dirty="0" smtClean="0"/>
            <a:t> 2014, functional January 1</a:t>
          </a:r>
          <a:r>
            <a:rPr lang="en-US" sz="2000" u="none" kern="1200" baseline="30000" dirty="0" smtClean="0"/>
            <a:t>st</a:t>
          </a:r>
          <a:r>
            <a:rPr lang="en-US" sz="2000" u="none" kern="1200" dirty="0" smtClean="0"/>
            <a:t> 2015)  </a:t>
          </a:r>
          <a:r>
            <a:rPr lang="en-US" sz="2000" u="none" kern="1200" dirty="0" smtClean="0"/>
            <a:t>establishes the Eurasian Economic Union (EEU)</a:t>
          </a:r>
          <a:r>
            <a:rPr lang="ru-RU" sz="2000" kern="1200" dirty="0" smtClean="0"/>
            <a:t>  </a:t>
          </a:r>
          <a:endParaRPr lang="ru-RU" sz="2000" kern="1200" dirty="0"/>
        </a:p>
      </dsp:txBody>
      <dsp:txXfrm>
        <a:off x="58485" y="88134"/>
        <a:ext cx="8112629" cy="1081110"/>
      </dsp:txXfrm>
    </dsp:sp>
    <dsp:sp modelId="{9F2BE115-2722-41FF-AC18-720E6AE492AB}">
      <dsp:nvSpPr>
        <dsp:cNvPr id="0" name=""/>
        <dsp:cNvSpPr/>
      </dsp:nvSpPr>
      <dsp:spPr>
        <a:xfrm>
          <a:off x="0" y="1227729"/>
          <a:ext cx="8229599" cy="10598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290" tIns="17780" rIns="99568" bIns="17780" numCol="1" spcCol="1270" anchor="t" anchorCtr="0">
          <a:noAutofit/>
        </a:bodyPr>
        <a:lstStyle/>
        <a:p>
          <a:pPr marL="114300" lvl="1" indent="-114300" algn="l" defTabSz="622300">
            <a:lnSpc>
              <a:spcPct val="90000"/>
            </a:lnSpc>
            <a:spcBef>
              <a:spcPct val="0"/>
            </a:spcBef>
            <a:spcAft>
              <a:spcPct val="20000"/>
            </a:spcAft>
            <a:buChar char="••"/>
          </a:pPr>
          <a:r>
            <a:rPr lang="en-US" sz="1400" kern="1200" dirty="0" smtClean="0"/>
            <a:t>EEU ensures free movement of goods, services, capital and labor</a:t>
          </a:r>
          <a:endParaRPr lang="ru-RU" sz="1400" kern="1200" dirty="0"/>
        </a:p>
        <a:p>
          <a:pPr marL="114300" lvl="1" indent="-114300" algn="l" defTabSz="622300">
            <a:lnSpc>
              <a:spcPct val="90000"/>
            </a:lnSpc>
            <a:spcBef>
              <a:spcPct val="0"/>
            </a:spcBef>
            <a:spcAft>
              <a:spcPct val="20000"/>
            </a:spcAft>
            <a:buChar char="••"/>
          </a:pPr>
          <a:r>
            <a:rPr lang="en-US" sz="1400" u="none" kern="1200" dirty="0" smtClean="0"/>
            <a:t>Coordinated, coherent or uniform policy in economy sectors </a:t>
          </a:r>
          <a:endParaRPr lang="ru-RU" sz="1400" kern="1200" dirty="0"/>
        </a:p>
        <a:p>
          <a:pPr marL="114300" lvl="1" indent="-114300" algn="l" defTabSz="622300">
            <a:lnSpc>
              <a:spcPct val="90000"/>
            </a:lnSpc>
            <a:spcBef>
              <a:spcPct val="0"/>
            </a:spcBef>
            <a:spcAft>
              <a:spcPct val="20000"/>
            </a:spcAft>
            <a:buChar char="••"/>
          </a:pPr>
          <a:r>
            <a:rPr lang="en-US" sz="1400" u="none" kern="1200" dirty="0" smtClean="0"/>
            <a:t>The Union is an international organization of regional economic integration, which has international legal personality</a:t>
          </a:r>
          <a:r>
            <a:rPr lang="ru-RU" sz="1400" kern="1200" dirty="0" smtClean="0"/>
            <a:t>	</a:t>
          </a:r>
          <a:endParaRPr lang="ru-RU" sz="1400" u="none" kern="1200" dirty="0" smtClean="0"/>
        </a:p>
      </dsp:txBody>
      <dsp:txXfrm>
        <a:off x="0" y="1227729"/>
        <a:ext cx="8229599" cy="1059840"/>
      </dsp:txXfrm>
    </dsp:sp>
    <dsp:sp modelId="{145ECBF3-9C0D-452B-BB19-2F31D5D1A438}">
      <dsp:nvSpPr>
        <dsp:cNvPr id="0" name=""/>
        <dsp:cNvSpPr/>
      </dsp:nvSpPr>
      <dsp:spPr>
        <a:xfrm>
          <a:off x="0" y="2287569"/>
          <a:ext cx="8229599" cy="11980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US" sz="2000" u="none" kern="1200" dirty="0" smtClean="0"/>
            <a:t>The Union operates on the basis of the following principles:</a:t>
          </a:r>
          <a:endParaRPr lang="ru-RU" sz="2000" kern="1200" dirty="0"/>
        </a:p>
      </dsp:txBody>
      <dsp:txXfrm>
        <a:off x="58485" y="2346054"/>
        <a:ext cx="8112629" cy="1081110"/>
      </dsp:txXfrm>
    </dsp:sp>
    <dsp:sp modelId="{A12FB36F-61BB-4112-844C-E238A9A423CF}">
      <dsp:nvSpPr>
        <dsp:cNvPr id="0" name=""/>
        <dsp:cNvSpPr/>
      </dsp:nvSpPr>
      <dsp:spPr>
        <a:xfrm>
          <a:off x="0" y="3485649"/>
          <a:ext cx="8229599" cy="11260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290" tIns="17780" rIns="99568" bIns="17780" numCol="1" spcCol="1270" anchor="t" anchorCtr="0">
          <a:noAutofit/>
        </a:bodyPr>
        <a:lstStyle/>
        <a:p>
          <a:pPr marL="114300" lvl="1" indent="-114300" algn="l" defTabSz="622300">
            <a:lnSpc>
              <a:spcPct val="90000"/>
            </a:lnSpc>
            <a:spcBef>
              <a:spcPct val="0"/>
            </a:spcBef>
            <a:spcAft>
              <a:spcPct val="20000"/>
            </a:spcAft>
            <a:buChar char="••"/>
          </a:pPr>
          <a:r>
            <a:rPr lang="en-US" sz="1400" u="none" kern="1200" dirty="0" smtClean="0"/>
            <a:t>Respect for universally recognized principles of international law </a:t>
          </a:r>
          <a:endParaRPr lang="ru-RU" sz="1400" kern="1200" dirty="0"/>
        </a:p>
        <a:p>
          <a:pPr marL="114300" lvl="1" indent="-114300" algn="l" defTabSz="622300">
            <a:lnSpc>
              <a:spcPct val="90000"/>
            </a:lnSpc>
            <a:spcBef>
              <a:spcPct val="0"/>
            </a:spcBef>
            <a:spcAft>
              <a:spcPct val="20000"/>
            </a:spcAft>
            <a:buChar char="••"/>
          </a:pPr>
          <a:r>
            <a:rPr lang="en-US" sz="1400" u="none" kern="1200" dirty="0" smtClean="0"/>
            <a:t>Respect for difference of political structure of the Member States </a:t>
          </a:r>
          <a:endParaRPr lang="ru-RU" sz="1400" u="none" kern="1200" dirty="0" smtClean="0"/>
        </a:p>
        <a:p>
          <a:pPr marL="114300" lvl="1" indent="-114300" algn="l" defTabSz="622300">
            <a:lnSpc>
              <a:spcPct val="90000"/>
            </a:lnSpc>
            <a:spcBef>
              <a:spcPct val="0"/>
            </a:spcBef>
            <a:spcAft>
              <a:spcPct val="20000"/>
            </a:spcAft>
            <a:buChar char="••"/>
          </a:pPr>
          <a:r>
            <a:rPr lang="en-US" sz="1400" u="none" kern="1200" dirty="0" smtClean="0"/>
            <a:t>Promotion of mutually beneficial cooperation, equality and consideration of national interests </a:t>
          </a:r>
          <a:endParaRPr lang="ru-RU" sz="1400" u="none" kern="1200" dirty="0" smtClean="0"/>
        </a:p>
        <a:p>
          <a:pPr marL="114300" lvl="1" indent="-114300" algn="l" defTabSz="622300">
            <a:lnSpc>
              <a:spcPct val="90000"/>
            </a:lnSpc>
            <a:spcBef>
              <a:spcPct val="0"/>
            </a:spcBef>
            <a:spcAft>
              <a:spcPct val="20000"/>
            </a:spcAft>
            <a:buChar char="••"/>
          </a:pPr>
          <a:r>
            <a:rPr lang="en-US" sz="1400" u="none" kern="1200" dirty="0" smtClean="0"/>
            <a:t>Compliance with the principles of market economy and fair competition </a:t>
          </a:r>
          <a:endParaRPr lang="ru-RU" sz="1400" u="none" kern="1200" dirty="0" smtClean="0"/>
        </a:p>
        <a:p>
          <a:pPr marL="114300" lvl="1" indent="-114300" algn="l" defTabSz="622300">
            <a:lnSpc>
              <a:spcPct val="90000"/>
            </a:lnSpc>
            <a:spcBef>
              <a:spcPct val="0"/>
            </a:spcBef>
            <a:spcAft>
              <a:spcPct val="20000"/>
            </a:spcAft>
            <a:buChar char="••"/>
          </a:pPr>
          <a:r>
            <a:rPr lang="en-US" sz="1400" u="none" kern="1200" dirty="0" smtClean="0"/>
            <a:t>Operation of the Customs Union without exceptions and limitations after the transition periods</a:t>
          </a:r>
          <a:endParaRPr lang="ru-RU" sz="1400" u="none" kern="1200" dirty="0" smtClean="0"/>
        </a:p>
      </dsp:txBody>
      <dsp:txXfrm>
        <a:off x="0" y="3485649"/>
        <a:ext cx="8229599" cy="112608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8D1C3C-4B95-4C5A-83AF-68E690CEA219}">
      <dsp:nvSpPr>
        <dsp:cNvPr id="0" name=""/>
        <dsp:cNvSpPr/>
      </dsp:nvSpPr>
      <dsp:spPr>
        <a:xfrm rot="5400000">
          <a:off x="-245635" y="246082"/>
          <a:ext cx="1637567" cy="1146297"/>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1511300">
            <a:lnSpc>
              <a:spcPct val="90000"/>
            </a:lnSpc>
            <a:spcBef>
              <a:spcPct val="0"/>
            </a:spcBef>
            <a:spcAft>
              <a:spcPct val="35000"/>
            </a:spcAft>
          </a:pPr>
          <a:endParaRPr lang="ru-RU" sz="3400" kern="1200" dirty="0"/>
        </a:p>
      </dsp:txBody>
      <dsp:txXfrm rot="-5400000">
        <a:off x="1" y="573596"/>
        <a:ext cx="1146297" cy="491270"/>
      </dsp:txXfrm>
    </dsp:sp>
    <dsp:sp modelId="{099CA44B-0C83-4E49-960F-90CF603A62C4}">
      <dsp:nvSpPr>
        <dsp:cNvPr id="0" name=""/>
        <dsp:cNvSpPr/>
      </dsp:nvSpPr>
      <dsp:spPr>
        <a:xfrm rot="5400000">
          <a:off x="4155739" y="-3008994"/>
          <a:ext cx="1064418" cy="7083302"/>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63576" tIns="14605" rIns="14605" bIns="14605" numCol="1" spcCol="1270" anchor="ctr" anchorCtr="0">
          <a:noAutofit/>
        </a:bodyPr>
        <a:lstStyle/>
        <a:p>
          <a:pPr marL="228600" lvl="1" indent="-228600" algn="l" defTabSz="1022350">
            <a:lnSpc>
              <a:spcPct val="90000"/>
            </a:lnSpc>
            <a:spcBef>
              <a:spcPct val="0"/>
            </a:spcBef>
            <a:spcAft>
              <a:spcPct val="15000"/>
            </a:spcAft>
            <a:buChar char="••"/>
          </a:pPr>
          <a:r>
            <a:rPr lang="en-US" sz="2300" u="none" kern="1200" dirty="0" smtClean="0"/>
            <a:t>Creation of conditions for stable development of economies of the Member States in order to improve the living standards of their population</a:t>
          </a:r>
          <a:endParaRPr lang="ru-RU" sz="2300" kern="1200" dirty="0"/>
        </a:p>
      </dsp:txBody>
      <dsp:txXfrm rot="-5400000">
        <a:off x="1146298" y="52408"/>
        <a:ext cx="7031341" cy="960496"/>
      </dsp:txXfrm>
    </dsp:sp>
    <dsp:sp modelId="{BFC75A20-2CF0-406C-BA58-384140FEEE53}">
      <dsp:nvSpPr>
        <dsp:cNvPr id="0" name=""/>
        <dsp:cNvSpPr/>
      </dsp:nvSpPr>
      <dsp:spPr>
        <a:xfrm rot="5400000">
          <a:off x="-245635" y="1689832"/>
          <a:ext cx="1637567" cy="1146297"/>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1511300">
            <a:lnSpc>
              <a:spcPct val="90000"/>
            </a:lnSpc>
            <a:spcBef>
              <a:spcPct val="0"/>
            </a:spcBef>
            <a:spcAft>
              <a:spcPct val="35000"/>
            </a:spcAft>
          </a:pPr>
          <a:endParaRPr lang="ru-RU" sz="3400" kern="1200" dirty="0"/>
        </a:p>
      </dsp:txBody>
      <dsp:txXfrm rot="-5400000">
        <a:off x="1" y="2017346"/>
        <a:ext cx="1146297" cy="491270"/>
      </dsp:txXfrm>
    </dsp:sp>
    <dsp:sp modelId="{D6C46B58-F945-43C0-B652-FF0CCF07C6C3}">
      <dsp:nvSpPr>
        <dsp:cNvPr id="0" name=""/>
        <dsp:cNvSpPr/>
      </dsp:nvSpPr>
      <dsp:spPr>
        <a:xfrm rot="5400000">
          <a:off x="4155739" y="-1565244"/>
          <a:ext cx="1064418" cy="7083302"/>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63576" tIns="14605" rIns="14605" bIns="14605" numCol="1" spcCol="1270" anchor="ctr" anchorCtr="0">
          <a:noAutofit/>
        </a:bodyPr>
        <a:lstStyle/>
        <a:p>
          <a:pPr marL="228600" lvl="1" indent="-228600" algn="l" defTabSz="1022350">
            <a:lnSpc>
              <a:spcPct val="90000"/>
            </a:lnSpc>
            <a:spcBef>
              <a:spcPct val="0"/>
            </a:spcBef>
            <a:spcAft>
              <a:spcPct val="15000"/>
            </a:spcAft>
            <a:buChar char="••"/>
          </a:pPr>
          <a:r>
            <a:rPr lang="en-US" sz="2300" u="none" kern="1200" dirty="0" smtClean="0"/>
            <a:t>Aspiration to create a single market for goods, services, capital and labor within the Union</a:t>
          </a:r>
          <a:endParaRPr lang="ru-RU" sz="2300" kern="1200" dirty="0"/>
        </a:p>
      </dsp:txBody>
      <dsp:txXfrm rot="-5400000">
        <a:off x="1146298" y="1496158"/>
        <a:ext cx="7031341" cy="960496"/>
      </dsp:txXfrm>
    </dsp:sp>
    <dsp:sp modelId="{09DB82C6-275B-4CD3-BC7A-F09BF3F9B391}">
      <dsp:nvSpPr>
        <dsp:cNvPr id="0" name=""/>
        <dsp:cNvSpPr/>
      </dsp:nvSpPr>
      <dsp:spPr>
        <a:xfrm rot="5400000">
          <a:off x="-245635" y="3133582"/>
          <a:ext cx="1637567" cy="1146297"/>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1511300">
            <a:lnSpc>
              <a:spcPct val="90000"/>
            </a:lnSpc>
            <a:spcBef>
              <a:spcPct val="0"/>
            </a:spcBef>
            <a:spcAft>
              <a:spcPct val="35000"/>
            </a:spcAft>
          </a:pPr>
          <a:endParaRPr lang="ru-RU" sz="3400" kern="1200" dirty="0"/>
        </a:p>
      </dsp:txBody>
      <dsp:txXfrm rot="-5400000">
        <a:off x="1" y="3461096"/>
        <a:ext cx="1146297" cy="491270"/>
      </dsp:txXfrm>
    </dsp:sp>
    <dsp:sp modelId="{C472CE17-69E4-410E-9B06-3EECDFDC1A86}">
      <dsp:nvSpPr>
        <dsp:cNvPr id="0" name=""/>
        <dsp:cNvSpPr/>
      </dsp:nvSpPr>
      <dsp:spPr>
        <a:xfrm rot="5400000">
          <a:off x="4155739" y="-121494"/>
          <a:ext cx="1064418" cy="7083302"/>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63576" tIns="14605" rIns="14605" bIns="14605" numCol="1" spcCol="1270" anchor="ctr" anchorCtr="0">
          <a:noAutofit/>
        </a:bodyPr>
        <a:lstStyle/>
        <a:p>
          <a:pPr marL="228600" lvl="1" indent="-228600" algn="l" defTabSz="1022350">
            <a:lnSpc>
              <a:spcPct val="90000"/>
            </a:lnSpc>
            <a:spcBef>
              <a:spcPct val="0"/>
            </a:spcBef>
            <a:spcAft>
              <a:spcPct val="15000"/>
            </a:spcAft>
            <a:buChar char="••"/>
          </a:pPr>
          <a:r>
            <a:rPr lang="en-US" sz="2300" u="none" kern="1200" dirty="0" smtClean="0"/>
            <a:t>Comprehensive modernization, cooperation and improvement of competitiveness of national economies in the context of the global economy.</a:t>
          </a:r>
          <a:r>
            <a:rPr lang="ru-RU" sz="2300" kern="1200" dirty="0" smtClean="0"/>
            <a:t> </a:t>
          </a:r>
          <a:endParaRPr lang="ru-RU" sz="2300" kern="1200" dirty="0"/>
        </a:p>
      </dsp:txBody>
      <dsp:txXfrm rot="-5400000">
        <a:off x="1146298" y="2939908"/>
        <a:ext cx="7031341" cy="96049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346CB5-1E16-476A-978A-AAAD728B0D29}">
      <dsp:nvSpPr>
        <dsp:cNvPr id="0" name=""/>
        <dsp:cNvSpPr/>
      </dsp:nvSpPr>
      <dsp:spPr>
        <a:xfrm>
          <a:off x="0" y="431481"/>
          <a:ext cx="8229600" cy="6300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21EEC9B-3CDD-4098-A2DC-A8CE5CCCDC50}">
      <dsp:nvSpPr>
        <dsp:cNvPr id="0" name=""/>
        <dsp:cNvSpPr/>
      </dsp:nvSpPr>
      <dsp:spPr>
        <a:xfrm>
          <a:off x="411480" y="62481"/>
          <a:ext cx="5760720" cy="7380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lvl="0" algn="l" defTabSz="889000">
            <a:lnSpc>
              <a:spcPct val="90000"/>
            </a:lnSpc>
            <a:spcBef>
              <a:spcPct val="0"/>
            </a:spcBef>
            <a:spcAft>
              <a:spcPct val="35000"/>
            </a:spcAft>
          </a:pPr>
          <a:r>
            <a:rPr lang="en-US" sz="2000" b="0" u="none" kern="1200" dirty="0" smtClean="0"/>
            <a:t>Supreme Eurasian Economic Council (Supreme Council)</a:t>
          </a:r>
          <a:endParaRPr lang="ru-RU" sz="2000" kern="1200" dirty="0"/>
        </a:p>
      </dsp:txBody>
      <dsp:txXfrm>
        <a:off x="447506" y="98507"/>
        <a:ext cx="5688668" cy="665948"/>
      </dsp:txXfrm>
    </dsp:sp>
    <dsp:sp modelId="{A37F791C-8626-4D90-9938-002D326AC89A}">
      <dsp:nvSpPr>
        <dsp:cNvPr id="0" name=""/>
        <dsp:cNvSpPr/>
      </dsp:nvSpPr>
      <dsp:spPr>
        <a:xfrm>
          <a:off x="0" y="1565481"/>
          <a:ext cx="8229600" cy="6300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3280830-D5BA-4AA1-B670-8540234318A8}">
      <dsp:nvSpPr>
        <dsp:cNvPr id="0" name=""/>
        <dsp:cNvSpPr/>
      </dsp:nvSpPr>
      <dsp:spPr>
        <a:xfrm>
          <a:off x="411480" y="1196481"/>
          <a:ext cx="5760720" cy="7380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lvl="0" algn="l" defTabSz="889000">
            <a:lnSpc>
              <a:spcPct val="90000"/>
            </a:lnSpc>
            <a:spcBef>
              <a:spcPct val="0"/>
            </a:spcBef>
            <a:spcAft>
              <a:spcPct val="35000"/>
            </a:spcAft>
          </a:pPr>
          <a:r>
            <a:rPr lang="en-US" sz="2000" u="none" kern="1200" dirty="0" smtClean="0"/>
            <a:t>Eurasian Intergovernmental Council</a:t>
          </a:r>
          <a:endParaRPr lang="ru-RU" sz="2000" kern="1200" dirty="0" smtClean="0"/>
        </a:p>
        <a:p>
          <a:pPr lvl="0" algn="l" defTabSz="889000">
            <a:lnSpc>
              <a:spcPct val="90000"/>
            </a:lnSpc>
            <a:spcBef>
              <a:spcPct val="0"/>
            </a:spcBef>
            <a:spcAft>
              <a:spcPct val="35000"/>
            </a:spcAft>
          </a:pPr>
          <a:r>
            <a:rPr lang="en-US" sz="2000" u="none" kern="1200" dirty="0" smtClean="0"/>
            <a:t>(Intergovernmental Council)</a:t>
          </a:r>
          <a:endParaRPr lang="ru-RU" sz="2000" kern="1200" dirty="0"/>
        </a:p>
      </dsp:txBody>
      <dsp:txXfrm>
        <a:off x="447506" y="1232507"/>
        <a:ext cx="5688668" cy="665948"/>
      </dsp:txXfrm>
    </dsp:sp>
    <dsp:sp modelId="{B55F1F18-D8E1-4088-89F8-1E18015DC4BC}">
      <dsp:nvSpPr>
        <dsp:cNvPr id="0" name=""/>
        <dsp:cNvSpPr/>
      </dsp:nvSpPr>
      <dsp:spPr>
        <a:xfrm>
          <a:off x="0" y="2699481"/>
          <a:ext cx="8229600" cy="6300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D2215E0-8160-4173-A8A2-22A525CF53AF}">
      <dsp:nvSpPr>
        <dsp:cNvPr id="0" name=""/>
        <dsp:cNvSpPr/>
      </dsp:nvSpPr>
      <dsp:spPr>
        <a:xfrm>
          <a:off x="411480" y="2330481"/>
          <a:ext cx="5760720" cy="7380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lvl="0" algn="l" defTabSz="889000">
            <a:lnSpc>
              <a:spcPct val="90000"/>
            </a:lnSpc>
            <a:spcBef>
              <a:spcPct val="0"/>
            </a:spcBef>
            <a:spcAft>
              <a:spcPct val="35000"/>
            </a:spcAft>
          </a:pPr>
          <a:r>
            <a:rPr lang="en-US" sz="2000" u="none" kern="1200" dirty="0" smtClean="0"/>
            <a:t>Eurasian Economic Commission </a:t>
          </a:r>
          <a:endParaRPr lang="ru-RU" sz="2000" kern="1200" dirty="0" smtClean="0"/>
        </a:p>
        <a:p>
          <a:pPr lvl="0" algn="l" defTabSz="889000">
            <a:lnSpc>
              <a:spcPct val="90000"/>
            </a:lnSpc>
            <a:spcBef>
              <a:spcPct val="0"/>
            </a:spcBef>
            <a:spcAft>
              <a:spcPct val="35000"/>
            </a:spcAft>
          </a:pPr>
          <a:r>
            <a:rPr lang="en-US" sz="2000" u="none" kern="1200" dirty="0" smtClean="0"/>
            <a:t>(Commission, EEC)</a:t>
          </a:r>
          <a:endParaRPr lang="ru-RU" sz="2000" kern="1200" dirty="0"/>
        </a:p>
      </dsp:txBody>
      <dsp:txXfrm>
        <a:off x="447506" y="2366507"/>
        <a:ext cx="5688668" cy="665948"/>
      </dsp:txXfrm>
    </dsp:sp>
    <dsp:sp modelId="{06062F29-C443-423E-AA54-9EE3FC521E62}">
      <dsp:nvSpPr>
        <dsp:cNvPr id="0" name=""/>
        <dsp:cNvSpPr/>
      </dsp:nvSpPr>
      <dsp:spPr>
        <a:xfrm>
          <a:off x="0" y="3833481"/>
          <a:ext cx="8229600" cy="6300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6CBCC9D-8C42-469B-904B-A5AC6C460E98}">
      <dsp:nvSpPr>
        <dsp:cNvPr id="0" name=""/>
        <dsp:cNvSpPr/>
      </dsp:nvSpPr>
      <dsp:spPr>
        <a:xfrm>
          <a:off x="411480" y="3464481"/>
          <a:ext cx="5760720" cy="7380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lvl="0" algn="l" defTabSz="889000">
            <a:lnSpc>
              <a:spcPct val="90000"/>
            </a:lnSpc>
            <a:spcBef>
              <a:spcPct val="0"/>
            </a:spcBef>
            <a:spcAft>
              <a:spcPct val="35000"/>
            </a:spcAft>
          </a:pPr>
          <a:r>
            <a:rPr lang="en-US" sz="2000" u="none" kern="1200" dirty="0" smtClean="0"/>
            <a:t>Eurasian Economic Union Court</a:t>
          </a:r>
          <a:endParaRPr lang="ru-RU" sz="2000" kern="1200" dirty="0" smtClean="0"/>
        </a:p>
        <a:p>
          <a:pPr lvl="0" algn="l" defTabSz="889000">
            <a:lnSpc>
              <a:spcPct val="90000"/>
            </a:lnSpc>
            <a:spcBef>
              <a:spcPct val="0"/>
            </a:spcBef>
            <a:spcAft>
              <a:spcPct val="35000"/>
            </a:spcAft>
          </a:pPr>
          <a:r>
            <a:rPr lang="en-US" sz="2000" u="none" kern="1200" dirty="0" smtClean="0"/>
            <a:t>(Union Court)</a:t>
          </a:r>
          <a:endParaRPr lang="ru-RU" sz="2000" kern="1200" dirty="0"/>
        </a:p>
      </dsp:txBody>
      <dsp:txXfrm>
        <a:off x="447506" y="3500507"/>
        <a:ext cx="5688668" cy="66594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D288AB-9D8F-4D26-ABE1-FFF2D8D06B92}">
      <dsp:nvSpPr>
        <dsp:cNvPr id="0" name=""/>
        <dsp:cNvSpPr/>
      </dsp:nvSpPr>
      <dsp:spPr>
        <a:xfrm>
          <a:off x="0" y="284781"/>
          <a:ext cx="8229600" cy="3528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DA44A9E-D4AC-4F5D-B8C1-1EE8F27EBDBE}">
      <dsp:nvSpPr>
        <dsp:cNvPr id="0" name=""/>
        <dsp:cNvSpPr/>
      </dsp:nvSpPr>
      <dsp:spPr>
        <a:xfrm>
          <a:off x="411480" y="78141"/>
          <a:ext cx="5760720" cy="4132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lvl="0" algn="l" defTabSz="622300">
            <a:lnSpc>
              <a:spcPct val="90000"/>
            </a:lnSpc>
            <a:spcBef>
              <a:spcPct val="0"/>
            </a:spcBef>
            <a:spcAft>
              <a:spcPct val="35000"/>
            </a:spcAft>
          </a:pPr>
          <a:r>
            <a:rPr lang="en-US" sz="1400" kern="1200" dirty="0" smtClean="0"/>
            <a:t>Information exchange and statistics</a:t>
          </a:r>
          <a:endParaRPr lang="ru-RU" sz="1400" kern="1200" dirty="0"/>
        </a:p>
      </dsp:txBody>
      <dsp:txXfrm>
        <a:off x="431655" y="98316"/>
        <a:ext cx="5720370" cy="372930"/>
      </dsp:txXfrm>
    </dsp:sp>
    <dsp:sp modelId="{93D07801-CFCD-4078-B4F7-0A37DA9C8B54}">
      <dsp:nvSpPr>
        <dsp:cNvPr id="0" name=""/>
        <dsp:cNvSpPr/>
      </dsp:nvSpPr>
      <dsp:spPr>
        <a:xfrm>
          <a:off x="0" y="919821"/>
          <a:ext cx="8229600" cy="3528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8CFFA58-D91F-484D-9B7A-F19AC8F7AE9D}">
      <dsp:nvSpPr>
        <dsp:cNvPr id="0" name=""/>
        <dsp:cNvSpPr/>
      </dsp:nvSpPr>
      <dsp:spPr>
        <a:xfrm>
          <a:off x="411480" y="713181"/>
          <a:ext cx="5760720" cy="4132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lvl="0" algn="l" defTabSz="622300">
            <a:lnSpc>
              <a:spcPct val="90000"/>
            </a:lnSpc>
            <a:spcBef>
              <a:spcPct val="0"/>
            </a:spcBef>
            <a:spcAft>
              <a:spcPct val="35000"/>
            </a:spcAft>
          </a:pPr>
          <a:r>
            <a:rPr lang="en-US" sz="1400" u="none" kern="1200" dirty="0" smtClean="0"/>
            <a:t>Operation of the Customs Union</a:t>
          </a:r>
          <a:endParaRPr lang="ru-RU" sz="1400" kern="1200" dirty="0"/>
        </a:p>
      </dsp:txBody>
      <dsp:txXfrm>
        <a:off x="431655" y="733356"/>
        <a:ext cx="5720370" cy="372930"/>
      </dsp:txXfrm>
    </dsp:sp>
    <dsp:sp modelId="{DD3A324A-9D7E-416B-B324-83E62F303A49}">
      <dsp:nvSpPr>
        <dsp:cNvPr id="0" name=""/>
        <dsp:cNvSpPr/>
      </dsp:nvSpPr>
      <dsp:spPr>
        <a:xfrm>
          <a:off x="0" y="1554861"/>
          <a:ext cx="8229600" cy="3528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6C78071-C409-4CEA-93C8-B050E74A1857}">
      <dsp:nvSpPr>
        <dsp:cNvPr id="0" name=""/>
        <dsp:cNvSpPr/>
      </dsp:nvSpPr>
      <dsp:spPr>
        <a:xfrm>
          <a:off x="411480" y="1348221"/>
          <a:ext cx="5760720" cy="4132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lvl="0" algn="l" defTabSz="622300">
            <a:lnSpc>
              <a:spcPct val="90000"/>
            </a:lnSpc>
            <a:spcBef>
              <a:spcPct val="0"/>
            </a:spcBef>
            <a:spcAft>
              <a:spcPct val="35000"/>
            </a:spcAft>
          </a:pPr>
          <a:r>
            <a:rPr lang="en-US" sz="1400" u="none" kern="1200" dirty="0" smtClean="0"/>
            <a:t>Regulation of trade of medications and medical products</a:t>
          </a:r>
          <a:endParaRPr lang="ru-RU" sz="1400" kern="1200" dirty="0"/>
        </a:p>
      </dsp:txBody>
      <dsp:txXfrm>
        <a:off x="431655" y="1368396"/>
        <a:ext cx="5720370" cy="372930"/>
      </dsp:txXfrm>
    </dsp:sp>
    <dsp:sp modelId="{088F4C4E-FB01-4719-A9C0-9490F6D44143}">
      <dsp:nvSpPr>
        <dsp:cNvPr id="0" name=""/>
        <dsp:cNvSpPr/>
      </dsp:nvSpPr>
      <dsp:spPr>
        <a:xfrm>
          <a:off x="0" y="2189901"/>
          <a:ext cx="8229600" cy="3528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393A506-4C6B-475D-8398-460DC0028BC8}">
      <dsp:nvSpPr>
        <dsp:cNvPr id="0" name=""/>
        <dsp:cNvSpPr/>
      </dsp:nvSpPr>
      <dsp:spPr>
        <a:xfrm>
          <a:off x="411480" y="1983261"/>
          <a:ext cx="5760720" cy="4132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lvl="0" algn="l" defTabSz="622300">
            <a:lnSpc>
              <a:spcPct val="90000"/>
            </a:lnSpc>
            <a:spcBef>
              <a:spcPct val="0"/>
            </a:spcBef>
            <a:spcAft>
              <a:spcPct val="35000"/>
            </a:spcAft>
          </a:pPr>
          <a:r>
            <a:rPr lang="en-US" sz="1400" u="none" kern="1200" dirty="0" smtClean="0"/>
            <a:t>Foreign trade policy</a:t>
          </a:r>
          <a:endParaRPr lang="ru-RU" sz="1400" kern="1200" dirty="0"/>
        </a:p>
      </dsp:txBody>
      <dsp:txXfrm>
        <a:off x="431655" y="2003436"/>
        <a:ext cx="5720370" cy="372930"/>
      </dsp:txXfrm>
    </dsp:sp>
    <dsp:sp modelId="{7C59C444-8F9F-40D1-8282-BF58886D2314}">
      <dsp:nvSpPr>
        <dsp:cNvPr id="0" name=""/>
        <dsp:cNvSpPr/>
      </dsp:nvSpPr>
      <dsp:spPr>
        <a:xfrm>
          <a:off x="0" y="2824941"/>
          <a:ext cx="8229600" cy="3528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2FB9DCD-2C9A-4062-AC46-9F98E9FB37D2}">
      <dsp:nvSpPr>
        <dsp:cNvPr id="0" name=""/>
        <dsp:cNvSpPr/>
      </dsp:nvSpPr>
      <dsp:spPr>
        <a:xfrm>
          <a:off x="411480" y="2618301"/>
          <a:ext cx="5760720" cy="4132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lvl="0" algn="l" defTabSz="622300">
            <a:lnSpc>
              <a:spcPct val="90000"/>
            </a:lnSpc>
            <a:spcBef>
              <a:spcPct val="0"/>
            </a:spcBef>
            <a:spcAft>
              <a:spcPct val="35000"/>
            </a:spcAft>
          </a:pPr>
          <a:r>
            <a:rPr lang="en-US" sz="1400" u="none" kern="1200" dirty="0" smtClean="0"/>
            <a:t>Technical regulation</a:t>
          </a:r>
          <a:endParaRPr lang="ru-RU" sz="1400" kern="1200" dirty="0"/>
        </a:p>
      </dsp:txBody>
      <dsp:txXfrm>
        <a:off x="431655" y="2638476"/>
        <a:ext cx="5720370" cy="372930"/>
      </dsp:txXfrm>
    </dsp:sp>
    <dsp:sp modelId="{A898169A-66BD-433B-8079-1A7146780148}">
      <dsp:nvSpPr>
        <dsp:cNvPr id="0" name=""/>
        <dsp:cNvSpPr/>
      </dsp:nvSpPr>
      <dsp:spPr>
        <a:xfrm>
          <a:off x="0" y="3459981"/>
          <a:ext cx="8229600" cy="3528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46D22B7-F911-44FF-BE7B-64D6255224BD}">
      <dsp:nvSpPr>
        <dsp:cNvPr id="0" name=""/>
        <dsp:cNvSpPr/>
      </dsp:nvSpPr>
      <dsp:spPr>
        <a:xfrm>
          <a:off x="411480" y="3253341"/>
          <a:ext cx="5760720" cy="4132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lvl="0" algn="l" defTabSz="622300">
            <a:lnSpc>
              <a:spcPct val="90000"/>
            </a:lnSpc>
            <a:spcBef>
              <a:spcPct val="0"/>
            </a:spcBef>
            <a:spcAft>
              <a:spcPct val="35000"/>
            </a:spcAft>
          </a:pPr>
          <a:r>
            <a:rPr lang="en-US" sz="1400" u="none" kern="1200" dirty="0" smtClean="0"/>
            <a:t>Sanitary, veterinary-sanitary and </a:t>
          </a:r>
          <a:r>
            <a:rPr lang="en-US" sz="1400" u="none" kern="1200" dirty="0" err="1" smtClean="0"/>
            <a:t>phytosanitary</a:t>
          </a:r>
          <a:r>
            <a:rPr lang="en-US" sz="1400" u="none" kern="1200" dirty="0" smtClean="0"/>
            <a:t> quarantine measures</a:t>
          </a:r>
          <a:endParaRPr lang="ru-RU" sz="1400" kern="1200" dirty="0"/>
        </a:p>
      </dsp:txBody>
      <dsp:txXfrm>
        <a:off x="431655" y="3273516"/>
        <a:ext cx="5720370" cy="372930"/>
      </dsp:txXfrm>
    </dsp:sp>
    <dsp:sp modelId="{A53AE703-FCA5-46BB-B87E-0AAE9FA5F597}">
      <dsp:nvSpPr>
        <dsp:cNvPr id="0" name=""/>
        <dsp:cNvSpPr/>
      </dsp:nvSpPr>
      <dsp:spPr>
        <a:xfrm>
          <a:off x="0" y="4095021"/>
          <a:ext cx="8229600" cy="3528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F610AF8-6257-4D36-9933-98D88705F746}">
      <dsp:nvSpPr>
        <dsp:cNvPr id="0" name=""/>
        <dsp:cNvSpPr/>
      </dsp:nvSpPr>
      <dsp:spPr>
        <a:xfrm>
          <a:off x="411480" y="3888381"/>
          <a:ext cx="5760720" cy="4132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lvl="0" algn="l" defTabSz="622300">
            <a:lnSpc>
              <a:spcPct val="90000"/>
            </a:lnSpc>
            <a:spcBef>
              <a:spcPct val="0"/>
            </a:spcBef>
            <a:spcAft>
              <a:spcPct val="35000"/>
            </a:spcAft>
          </a:pPr>
          <a:r>
            <a:rPr lang="en-US" sz="1400" u="none" kern="1200" dirty="0" smtClean="0"/>
            <a:t>Consumer protection </a:t>
          </a:r>
          <a:endParaRPr lang="ru-RU" sz="1400" kern="1200" dirty="0"/>
        </a:p>
      </dsp:txBody>
      <dsp:txXfrm>
        <a:off x="431655" y="3908556"/>
        <a:ext cx="5720370" cy="37293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FA6574-827E-4477-9D9E-B3F61676A2FB}">
      <dsp:nvSpPr>
        <dsp:cNvPr id="0" name=""/>
        <dsp:cNvSpPr/>
      </dsp:nvSpPr>
      <dsp:spPr>
        <a:xfrm>
          <a:off x="2411" y="190110"/>
          <a:ext cx="1912739" cy="114764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n-US" sz="1300" u="none" kern="1200" dirty="0" smtClean="0"/>
            <a:t>MACROECONOMIC</a:t>
          </a:r>
          <a:endParaRPr lang="ru-RU" sz="1300" kern="1200" dirty="0"/>
        </a:p>
      </dsp:txBody>
      <dsp:txXfrm>
        <a:off x="2411" y="190110"/>
        <a:ext cx="1912739" cy="1147643"/>
      </dsp:txXfrm>
    </dsp:sp>
    <dsp:sp modelId="{5B328DF6-7C6D-4D38-8D49-6112231BF498}">
      <dsp:nvSpPr>
        <dsp:cNvPr id="0" name=""/>
        <dsp:cNvSpPr/>
      </dsp:nvSpPr>
      <dsp:spPr>
        <a:xfrm>
          <a:off x="2106423" y="190110"/>
          <a:ext cx="1912739" cy="114764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n-US" sz="1300" u="none" kern="1200" dirty="0" smtClean="0"/>
            <a:t>MONETARY POLICY</a:t>
          </a:r>
          <a:endParaRPr lang="ru-RU" sz="1300" kern="1200" dirty="0"/>
        </a:p>
      </dsp:txBody>
      <dsp:txXfrm>
        <a:off x="2106423" y="190110"/>
        <a:ext cx="1912739" cy="1147643"/>
      </dsp:txXfrm>
    </dsp:sp>
    <dsp:sp modelId="{65EB0958-B599-4CEB-A816-5D0E3A953A68}">
      <dsp:nvSpPr>
        <dsp:cNvPr id="0" name=""/>
        <dsp:cNvSpPr/>
      </dsp:nvSpPr>
      <dsp:spPr>
        <a:xfrm>
          <a:off x="4210436" y="190110"/>
          <a:ext cx="1912739" cy="114764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n-US" sz="1300" kern="1200" dirty="0" smtClean="0"/>
            <a:t>TRADE IN SERVICES, INSTITUTION, OPERATION </a:t>
          </a:r>
          <a:endParaRPr lang="ru-RU" sz="1300" kern="1200" dirty="0" smtClean="0"/>
        </a:p>
        <a:p>
          <a:pPr marL="0" lvl="0" indent="0" algn="ctr" defTabSz="914400">
            <a:lnSpc>
              <a:spcPct val="100000"/>
            </a:lnSpc>
            <a:spcBef>
              <a:spcPct val="0"/>
            </a:spcBef>
            <a:spcAft>
              <a:spcPts val="0"/>
            </a:spcAft>
            <a:buNone/>
          </a:pPr>
          <a:r>
            <a:rPr lang="en-US" sz="1300" kern="1200" dirty="0" smtClean="0"/>
            <a:t>AND INVESTMENT ACTIVITIES</a:t>
          </a:r>
          <a:endParaRPr lang="ru-RU" sz="1300" kern="1200" dirty="0"/>
        </a:p>
      </dsp:txBody>
      <dsp:txXfrm>
        <a:off x="4210436" y="190110"/>
        <a:ext cx="1912739" cy="1147643"/>
      </dsp:txXfrm>
    </dsp:sp>
    <dsp:sp modelId="{2C7EED31-E6FE-472B-90A7-15C53A3F1459}">
      <dsp:nvSpPr>
        <dsp:cNvPr id="0" name=""/>
        <dsp:cNvSpPr/>
      </dsp:nvSpPr>
      <dsp:spPr>
        <a:xfrm>
          <a:off x="6314449" y="190110"/>
          <a:ext cx="1912739" cy="114764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n-US" sz="1300" u="none" kern="1200" dirty="0" smtClean="0"/>
            <a:t>REGULATION OF FINANCIAL SERVICES</a:t>
          </a:r>
          <a:endParaRPr lang="ru-RU" sz="1300" kern="1200" dirty="0"/>
        </a:p>
      </dsp:txBody>
      <dsp:txXfrm>
        <a:off x="6314449" y="190110"/>
        <a:ext cx="1912739" cy="1147643"/>
      </dsp:txXfrm>
    </dsp:sp>
    <dsp:sp modelId="{77BE5B15-4500-4589-9B83-6AAE8E05BFF7}">
      <dsp:nvSpPr>
        <dsp:cNvPr id="0" name=""/>
        <dsp:cNvSpPr/>
      </dsp:nvSpPr>
      <dsp:spPr>
        <a:xfrm>
          <a:off x="2411" y="1529027"/>
          <a:ext cx="1912739" cy="114764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ru-RU" sz="1300" kern="1200" dirty="0" smtClean="0"/>
            <a:t>TAXES AND TAXATION </a:t>
          </a:r>
          <a:endParaRPr lang="ru-RU" sz="1300" kern="1200" dirty="0"/>
        </a:p>
      </dsp:txBody>
      <dsp:txXfrm>
        <a:off x="2411" y="1529027"/>
        <a:ext cx="1912739" cy="1147643"/>
      </dsp:txXfrm>
    </dsp:sp>
    <dsp:sp modelId="{3CFC9754-C5DC-487F-AFF3-B674199C1BED}">
      <dsp:nvSpPr>
        <dsp:cNvPr id="0" name=""/>
        <dsp:cNvSpPr/>
      </dsp:nvSpPr>
      <dsp:spPr>
        <a:xfrm>
          <a:off x="2106423" y="1529027"/>
          <a:ext cx="1912739" cy="114764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n-US" sz="1300" kern="1200" dirty="0" smtClean="0"/>
            <a:t>GENERAL PRINCIPLES AND RULES OF COMPETITION </a:t>
          </a:r>
          <a:endParaRPr lang="ru-RU" sz="1300" kern="1200" dirty="0"/>
        </a:p>
      </dsp:txBody>
      <dsp:txXfrm>
        <a:off x="2106423" y="1529027"/>
        <a:ext cx="1912739" cy="1147643"/>
      </dsp:txXfrm>
    </dsp:sp>
    <dsp:sp modelId="{BB1A9FDE-C47B-4AF2-9772-5DF67AA4900F}">
      <dsp:nvSpPr>
        <dsp:cNvPr id="0" name=""/>
        <dsp:cNvSpPr/>
      </dsp:nvSpPr>
      <dsp:spPr>
        <a:xfrm>
          <a:off x="4210436" y="1529027"/>
          <a:ext cx="1912739" cy="114764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n-US" sz="1300" u="none" kern="1200" dirty="0" smtClean="0"/>
            <a:t>LABOUR MIGRATION</a:t>
          </a:r>
          <a:endParaRPr lang="ru-RU" sz="1300" kern="1200" dirty="0"/>
        </a:p>
      </dsp:txBody>
      <dsp:txXfrm>
        <a:off x="4210436" y="1529027"/>
        <a:ext cx="1912739" cy="1147643"/>
      </dsp:txXfrm>
    </dsp:sp>
    <dsp:sp modelId="{2A011573-F268-47EA-BE3E-8F6B5FB61B03}">
      <dsp:nvSpPr>
        <dsp:cNvPr id="0" name=""/>
        <dsp:cNvSpPr/>
      </dsp:nvSpPr>
      <dsp:spPr>
        <a:xfrm>
          <a:off x="6314449" y="1529027"/>
          <a:ext cx="1912739" cy="114764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n-US" sz="1300" u="none" kern="1200" dirty="0" smtClean="0"/>
            <a:t>INDUSTRY</a:t>
          </a:r>
          <a:endParaRPr lang="ru-RU" sz="1300" kern="1200" dirty="0"/>
        </a:p>
      </dsp:txBody>
      <dsp:txXfrm>
        <a:off x="6314449" y="1529027"/>
        <a:ext cx="1912739" cy="1147643"/>
      </dsp:txXfrm>
    </dsp:sp>
    <dsp:sp modelId="{2F336B14-6AED-43F4-95F7-FC39CC56F7E9}">
      <dsp:nvSpPr>
        <dsp:cNvPr id="0" name=""/>
        <dsp:cNvSpPr/>
      </dsp:nvSpPr>
      <dsp:spPr>
        <a:xfrm>
          <a:off x="2411" y="2867944"/>
          <a:ext cx="1912739" cy="114764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ru-RU" sz="1300" kern="1200" dirty="0" smtClean="0"/>
            <a:t>TRANSPORT</a:t>
          </a:r>
          <a:endParaRPr lang="ru-RU" sz="1300" kern="1200" dirty="0"/>
        </a:p>
      </dsp:txBody>
      <dsp:txXfrm>
        <a:off x="2411" y="2867944"/>
        <a:ext cx="1912739" cy="1147643"/>
      </dsp:txXfrm>
    </dsp:sp>
    <dsp:sp modelId="{A867CE9D-A9D2-45A3-8530-D737A919E4B6}">
      <dsp:nvSpPr>
        <dsp:cNvPr id="0" name=""/>
        <dsp:cNvSpPr/>
      </dsp:nvSpPr>
      <dsp:spPr>
        <a:xfrm>
          <a:off x="2106423" y="2867944"/>
          <a:ext cx="1912739" cy="114764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ru-RU" sz="1300" kern="1200" dirty="0" smtClean="0"/>
            <a:t>GOVERNMENT</a:t>
          </a:r>
        </a:p>
        <a:p>
          <a:pPr lvl="0" algn="ctr" defTabSz="577850">
            <a:lnSpc>
              <a:spcPct val="90000"/>
            </a:lnSpc>
            <a:spcBef>
              <a:spcPct val="0"/>
            </a:spcBef>
            <a:spcAft>
              <a:spcPct val="35000"/>
            </a:spcAft>
          </a:pPr>
          <a:r>
            <a:rPr lang="ru-RU" sz="1300" kern="1200" dirty="0" smtClean="0"/>
            <a:t>PROCUREMENT</a:t>
          </a:r>
          <a:endParaRPr lang="ru-RU" sz="1300" kern="1200" dirty="0"/>
        </a:p>
      </dsp:txBody>
      <dsp:txXfrm>
        <a:off x="2106423" y="2867944"/>
        <a:ext cx="1912739" cy="1147643"/>
      </dsp:txXfrm>
    </dsp:sp>
    <dsp:sp modelId="{18EA173D-3594-4C8D-8D4A-4C97028A3710}">
      <dsp:nvSpPr>
        <dsp:cNvPr id="0" name=""/>
        <dsp:cNvSpPr/>
      </dsp:nvSpPr>
      <dsp:spPr>
        <a:xfrm>
          <a:off x="4210436" y="2867944"/>
          <a:ext cx="1912739" cy="114764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n-US" sz="1300" kern="1200" dirty="0" smtClean="0"/>
            <a:t>INTELLECTUAL </a:t>
          </a:r>
          <a:endParaRPr lang="ru-RU" sz="1300" kern="1200" dirty="0" smtClean="0"/>
        </a:p>
        <a:p>
          <a:pPr lvl="0" algn="ctr" defTabSz="577850">
            <a:lnSpc>
              <a:spcPct val="90000"/>
            </a:lnSpc>
            <a:spcBef>
              <a:spcPct val="0"/>
            </a:spcBef>
            <a:spcAft>
              <a:spcPct val="35000"/>
            </a:spcAft>
          </a:pPr>
          <a:r>
            <a:rPr lang="en-US" sz="1300" kern="1200" dirty="0" smtClean="0"/>
            <a:t>PROPERTY</a:t>
          </a:r>
          <a:endParaRPr lang="ru-RU" sz="1300" kern="1200" dirty="0"/>
        </a:p>
      </dsp:txBody>
      <dsp:txXfrm>
        <a:off x="4210436" y="2867944"/>
        <a:ext cx="1912739" cy="1147643"/>
      </dsp:txXfrm>
    </dsp:sp>
    <dsp:sp modelId="{1FE67BD3-70E8-45BB-9EC5-9C4B8345DD17}">
      <dsp:nvSpPr>
        <dsp:cNvPr id="0" name=""/>
        <dsp:cNvSpPr/>
      </dsp:nvSpPr>
      <dsp:spPr>
        <a:xfrm>
          <a:off x="6314449" y="2867944"/>
          <a:ext cx="1912739" cy="114764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n-US" sz="1300" u="none" kern="1200" dirty="0" smtClean="0"/>
            <a:t>ENERGY</a:t>
          </a:r>
          <a:endParaRPr lang="ru-RU" sz="1300" kern="1200" dirty="0"/>
        </a:p>
      </dsp:txBody>
      <dsp:txXfrm>
        <a:off x="6314449" y="2867944"/>
        <a:ext cx="1912739" cy="1147643"/>
      </dsp:txXfrm>
    </dsp:sp>
    <dsp:sp modelId="{76C2EE8A-D9CA-425D-9041-F870B96A5358}">
      <dsp:nvSpPr>
        <dsp:cNvPr id="0" name=""/>
        <dsp:cNvSpPr/>
      </dsp:nvSpPr>
      <dsp:spPr>
        <a:xfrm>
          <a:off x="2106423" y="4206862"/>
          <a:ext cx="1912739" cy="114764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n-US" sz="1300" kern="1200" dirty="0" smtClean="0"/>
            <a:t>NATURAL </a:t>
          </a:r>
          <a:endParaRPr lang="ru-RU" sz="1300" kern="1200" dirty="0" smtClean="0"/>
        </a:p>
        <a:p>
          <a:pPr lvl="0" algn="ctr" defTabSz="577850">
            <a:lnSpc>
              <a:spcPct val="90000"/>
            </a:lnSpc>
            <a:spcBef>
              <a:spcPct val="0"/>
            </a:spcBef>
            <a:spcAft>
              <a:spcPct val="35000"/>
            </a:spcAft>
          </a:pPr>
          <a:r>
            <a:rPr lang="en-US" sz="1300" kern="1200" dirty="0" smtClean="0"/>
            <a:t>MONOPOLY</a:t>
          </a:r>
          <a:endParaRPr lang="ru-RU" sz="1300" kern="1200" dirty="0"/>
        </a:p>
      </dsp:txBody>
      <dsp:txXfrm>
        <a:off x="2106423" y="4206862"/>
        <a:ext cx="1912739" cy="1147643"/>
      </dsp:txXfrm>
    </dsp:sp>
    <dsp:sp modelId="{D072184A-D1A8-46DB-805D-1E2C3C89D831}">
      <dsp:nvSpPr>
        <dsp:cNvPr id="0" name=""/>
        <dsp:cNvSpPr/>
      </dsp:nvSpPr>
      <dsp:spPr>
        <a:xfrm>
          <a:off x="4210436" y="4206862"/>
          <a:ext cx="1912739" cy="114764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n-US" sz="1300" kern="1200" dirty="0" smtClean="0"/>
            <a:t>AGRICULTURAL </a:t>
          </a:r>
          <a:endParaRPr lang="ru-RU" sz="1300" kern="1200" dirty="0" smtClean="0"/>
        </a:p>
        <a:p>
          <a:pPr lvl="0" algn="ctr" defTabSz="577850">
            <a:lnSpc>
              <a:spcPct val="90000"/>
            </a:lnSpc>
            <a:spcBef>
              <a:spcPct val="0"/>
            </a:spcBef>
            <a:spcAft>
              <a:spcPct val="35000"/>
            </a:spcAft>
          </a:pPr>
          <a:r>
            <a:rPr lang="en-US" sz="1300" kern="1200" dirty="0" smtClean="0"/>
            <a:t>COMPLEX</a:t>
          </a:r>
          <a:endParaRPr lang="ru-RU" sz="1300" kern="1200" dirty="0"/>
        </a:p>
      </dsp:txBody>
      <dsp:txXfrm>
        <a:off x="4210436" y="4206862"/>
        <a:ext cx="1912739" cy="114764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CF8BAF-DA3F-44A8-B641-39086E47C07E}">
      <dsp:nvSpPr>
        <dsp:cNvPr id="0" name=""/>
        <dsp:cNvSpPr/>
      </dsp:nvSpPr>
      <dsp:spPr>
        <a:xfrm>
          <a:off x="0" y="0"/>
          <a:ext cx="7848872" cy="1382553"/>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44780" tIns="144780" rIns="144780" bIns="144780" numCol="1" spcCol="1270" anchor="ctr" anchorCtr="0">
          <a:noAutofit/>
        </a:bodyPr>
        <a:lstStyle/>
        <a:p>
          <a:pPr lvl="0" algn="ctr" defTabSz="1689100">
            <a:lnSpc>
              <a:spcPct val="90000"/>
            </a:lnSpc>
            <a:spcBef>
              <a:spcPct val="0"/>
            </a:spcBef>
            <a:spcAft>
              <a:spcPct val="35000"/>
            </a:spcAft>
          </a:pPr>
          <a:r>
            <a:rPr lang="en-US" sz="3800" u="none" kern="1200" dirty="0" smtClean="0"/>
            <a:t>Main macroeconomic indicators  of sustainable economic development</a:t>
          </a:r>
          <a:endParaRPr lang="ru-RU" sz="3800" kern="1200" dirty="0"/>
        </a:p>
      </dsp:txBody>
      <dsp:txXfrm>
        <a:off x="0" y="0"/>
        <a:ext cx="7848872" cy="1382553"/>
      </dsp:txXfrm>
    </dsp:sp>
    <dsp:sp modelId="{19B38DC6-0F7C-455C-9377-1C60F67FAFA3}">
      <dsp:nvSpPr>
        <dsp:cNvPr id="0" name=""/>
        <dsp:cNvSpPr/>
      </dsp:nvSpPr>
      <dsp:spPr>
        <a:xfrm>
          <a:off x="3832" y="1382553"/>
          <a:ext cx="2613735" cy="290336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kern="1200" dirty="0" smtClean="0"/>
            <a:t>Annual consolidated budget deficit of the country does not exceed 3% of GDP</a:t>
          </a:r>
          <a:endParaRPr lang="ru-RU" sz="2100" kern="1200" dirty="0"/>
        </a:p>
      </dsp:txBody>
      <dsp:txXfrm>
        <a:off x="3832" y="1382553"/>
        <a:ext cx="2613735" cy="2903362"/>
      </dsp:txXfrm>
    </dsp:sp>
    <dsp:sp modelId="{66704531-D721-412D-A1BF-257EBC2767D8}">
      <dsp:nvSpPr>
        <dsp:cNvPr id="0" name=""/>
        <dsp:cNvSpPr/>
      </dsp:nvSpPr>
      <dsp:spPr>
        <a:xfrm>
          <a:off x="2617568" y="1382553"/>
          <a:ext cx="2613735" cy="290336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kern="1200" dirty="0" smtClean="0"/>
            <a:t>State debt does not exceed 50% of GDP</a:t>
          </a:r>
          <a:endParaRPr lang="ru-RU" sz="2100" kern="1200" dirty="0"/>
        </a:p>
      </dsp:txBody>
      <dsp:txXfrm>
        <a:off x="2617568" y="1382553"/>
        <a:ext cx="2613735" cy="2903362"/>
      </dsp:txXfrm>
    </dsp:sp>
    <dsp:sp modelId="{1DC945B9-08F4-4845-8615-F3C277537D49}">
      <dsp:nvSpPr>
        <dsp:cNvPr id="0" name=""/>
        <dsp:cNvSpPr/>
      </dsp:nvSpPr>
      <dsp:spPr>
        <a:xfrm>
          <a:off x="5231303" y="1382553"/>
          <a:ext cx="2613735" cy="290336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kern="1200" dirty="0" smtClean="0"/>
            <a:t>Inflation in </a:t>
          </a:r>
          <a:r>
            <a:rPr lang="en-US" sz="2100" u="none" kern="1200" dirty="0" smtClean="0"/>
            <a:t>annual terms does not exceed by more than 5 percentage points the level of inflation in the Member State in which this index has the smallest value. </a:t>
          </a:r>
          <a:endParaRPr lang="ru-RU" sz="2100" kern="1200" dirty="0"/>
        </a:p>
      </dsp:txBody>
      <dsp:txXfrm>
        <a:off x="5231303" y="1382553"/>
        <a:ext cx="2613735" cy="2903362"/>
      </dsp:txXfrm>
    </dsp:sp>
    <dsp:sp modelId="{6A7A0016-21C8-48CC-87AF-F4CF78D215A7}">
      <dsp:nvSpPr>
        <dsp:cNvPr id="0" name=""/>
        <dsp:cNvSpPr/>
      </dsp:nvSpPr>
      <dsp:spPr>
        <a:xfrm>
          <a:off x="0" y="4285916"/>
          <a:ext cx="7848872" cy="322595"/>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940B65-8FE5-4E26-95CA-95F405E27716}">
      <dsp:nvSpPr>
        <dsp:cNvPr id="0" name=""/>
        <dsp:cNvSpPr/>
      </dsp:nvSpPr>
      <dsp:spPr>
        <a:xfrm>
          <a:off x="0" y="127612"/>
          <a:ext cx="8218487" cy="1196924"/>
        </a:xfrm>
        <a:prstGeom prst="rightArrow">
          <a:avLst>
            <a:gd name="adj1" fmla="val 50000"/>
            <a:gd name="adj2" fmla="val 5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254000" bIns="190012" numCol="1" spcCol="1270" anchor="ctr" anchorCtr="0">
          <a:noAutofit/>
        </a:bodyPr>
        <a:lstStyle/>
        <a:p>
          <a:pPr lvl="0" algn="l" defTabSz="1066800">
            <a:lnSpc>
              <a:spcPct val="90000"/>
            </a:lnSpc>
            <a:spcBef>
              <a:spcPct val="0"/>
            </a:spcBef>
            <a:spcAft>
              <a:spcPct val="35000"/>
            </a:spcAft>
          </a:pPr>
          <a:r>
            <a:rPr lang="ru-RU" sz="2400" kern="1200" dirty="0" smtClean="0"/>
            <a:t>2016</a:t>
          </a:r>
          <a:endParaRPr lang="ru-RU" sz="2400" kern="1200" dirty="0"/>
        </a:p>
      </dsp:txBody>
      <dsp:txXfrm>
        <a:off x="0" y="426843"/>
        <a:ext cx="7919256" cy="598462"/>
      </dsp:txXfrm>
    </dsp:sp>
    <dsp:sp modelId="{4383EE43-6011-42D1-9A87-9D8A77C22E5D}">
      <dsp:nvSpPr>
        <dsp:cNvPr id="0" name=""/>
        <dsp:cNvSpPr/>
      </dsp:nvSpPr>
      <dsp:spPr>
        <a:xfrm>
          <a:off x="0" y="1050614"/>
          <a:ext cx="2531293" cy="2305717"/>
        </a:xfrm>
        <a:prstGeom prst="rect">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t" anchorCtr="0">
          <a:noAutofit/>
        </a:bodyPr>
        <a:lstStyle/>
        <a:p>
          <a:pPr lvl="0" algn="l" defTabSz="889000">
            <a:lnSpc>
              <a:spcPct val="90000"/>
            </a:lnSpc>
            <a:spcBef>
              <a:spcPct val="0"/>
            </a:spcBef>
            <a:spcAft>
              <a:spcPct val="35000"/>
            </a:spcAft>
          </a:pPr>
          <a:r>
            <a:rPr lang="en-US" sz="2000" kern="1200" dirty="0" smtClean="0"/>
            <a:t>Common market for medications and medical products</a:t>
          </a:r>
          <a:endParaRPr lang="ru-RU" sz="2000" kern="1200" dirty="0"/>
        </a:p>
      </dsp:txBody>
      <dsp:txXfrm>
        <a:off x="0" y="1050614"/>
        <a:ext cx="2531293" cy="2305717"/>
      </dsp:txXfrm>
    </dsp:sp>
    <dsp:sp modelId="{95E755C7-D42D-4316-8350-1C627C5FD674}">
      <dsp:nvSpPr>
        <dsp:cNvPr id="0" name=""/>
        <dsp:cNvSpPr/>
      </dsp:nvSpPr>
      <dsp:spPr>
        <a:xfrm>
          <a:off x="2531293" y="526587"/>
          <a:ext cx="5687193" cy="1196924"/>
        </a:xfrm>
        <a:prstGeom prst="rightArrow">
          <a:avLst>
            <a:gd name="adj1" fmla="val 50000"/>
            <a:gd name="adj2" fmla="val 5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254000" bIns="190012" numCol="1" spcCol="1270" anchor="ctr" anchorCtr="0">
          <a:noAutofit/>
        </a:bodyPr>
        <a:lstStyle/>
        <a:p>
          <a:pPr lvl="0" algn="l" defTabSz="1066800">
            <a:lnSpc>
              <a:spcPct val="90000"/>
            </a:lnSpc>
            <a:spcBef>
              <a:spcPct val="0"/>
            </a:spcBef>
            <a:spcAft>
              <a:spcPct val="35000"/>
            </a:spcAft>
          </a:pPr>
          <a:r>
            <a:rPr lang="ru-RU" sz="2400" kern="1200" dirty="0" smtClean="0"/>
            <a:t>2019</a:t>
          </a:r>
          <a:endParaRPr lang="ru-RU" sz="2400" kern="1200" dirty="0"/>
        </a:p>
      </dsp:txBody>
      <dsp:txXfrm>
        <a:off x="2531293" y="825818"/>
        <a:ext cx="5387962" cy="598462"/>
      </dsp:txXfrm>
    </dsp:sp>
    <dsp:sp modelId="{9B8FE59F-3FC6-49EA-80EC-6A2E98CE32B2}">
      <dsp:nvSpPr>
        <dsp:cNvPr id="0" name=""/>
        <dsp:cNvSpPr/>
      </dsp:nvSpPr>
      <dsp:spPr>
        <a:xfrm>
          <a:off x="2531293" y="1449588"/>
          <a:ext cx="2531293" cy="2305717"/>
        </a:xfrm>
        <a:prstGeom prst="rect">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t" anchorCtr="0">
          <a:noAutofit/>
        </a:bodyPr>
        <a:lstStyle/>
        <a:p>
          <a:pPr lvl="0" algn="l" defTabSz="889000">
            <a:lnSpc>
              <a:spcPct val="90000"/>
            </a:lnSpc>
            <a:spcBef>
              <a:spcPct val="0"/>
            </a:spcBef>
            <a:spcAft>
              <a:spcPct val="35000"/>
            </a:spcAft>
          </a:pPr>
          <a:r>
            <a:rPr lang="ru-RU" sz="2000" kern="1200" dirty="0" err="1" smtClean="0"/>
            <a:t>Common</a:t>
          </a:r>
          <a:r>
            <a:rPr lang="ru-RU" sz="2000" kern="1200" dirty="0" smtClean="0"/>
            <a:t> </a:t>
          </a:r>
          <a:r>
            <a:rPr lang="ru-RU" sz="2000" kern="1200" dirty="0" smtClean="0"/>
            <a:t>e</a:t>
          </a:r>
          <a:r>
            <a:rPr lang="en-US" sz="2000" kern="1200" dirty="0" err="1" smtClean="0"/>
            <a:t>lectric</a:t>
          </a:r>
          <a:r>
            <a:rPr lang="en-US" sz="2000" kern="1200" dirty="0" smtClean="0"/>
            <a:t> power</a:t>
          </a:r>
          <a:r>
            <a:rPr lang="ru-RU" sz="2000" kern="1200" dirty="0" smtClean="0"/>
            <a:t> </a:t>
          </a:r>
          <a:r>
            <a:rPr lang="ru-RU" sz="2000" kern="1200" dirty="0" err="1" smtClean="0"/>
            <a:t>market</a:t>
          </a:r>
          <a:endParaRPr lang="ru-RU" sz="2000" kern="1200" dirty="0"/>
        </a:p>
      </dsp:txBody>
      <dsp:txXfrm>
        <a:off x="2531293" y="1449588"/>
        <a:ext cx="2531293" cy="2305717"/>
      </dsp:txXfrm>
    </dsp:sp>
    <dsp:sp modelId="{1735D008-8EF4-4646-AD5F-F9455B918F68}">
      <dsp:nvSpPr>
        <dsp:cNvPr id="0" name=""/>
        <dsp:cNvSpPr/>
      </dsp:nvSpPr>
      <dsp:spPr>
        <a:xfrm>
          <a:off x="5062587" y="925562"/>
          <a:ext cx="3155899" cy="1196924"/>
        </a:xfrm>
        <a:prstGeom prst="rightArrow">
          <a:avLst>
            <a:gd name="adj1" fmla="val 50000"/>
            <a:gd name="adj2" fmla="val 5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254000" bIns="190012" numCol="1" spcCol="1270" anchor="ctr" anchorCtr="0">
          <a:noAutofit/>
        </a:bodyPr>
        <a:lstStyle/>
        <a:p>
          <a:pPr lvl="0" algn="l" defTabSz="1066800">
            <a:lnSpc>
              <a:spcPct val="90000"/>
            </a:lnSpc>
            <a:spcBef>
              <a:spcPct val="0"/>
            </a:spcBef>
            <a:spcAft>
              <a:spcPct val="35000"/>
            </a:spcAft>
          </a:pPr>
          <a:r>
            <a:rPr lang="ru-RU" sz="2400" kern="1200" dirty="0" smtClean="0"/>
            <a:t>2025</a:t>
          </a:r>
          <a:endParaRPr lang="ru-RU" sz="2400" kern="1200" dirty="0"/>
        </a:p>
      </dsp:txBody>
      <dsp:txXfrm>
        <a:off x="5062587" y="1224793"/>
        <a:ext cx="2856668" cy="598462"/>
      </dsp:txXfrm>
    </dsp:sp>
    <dsp:sp modelId="{9E4D1E8C-1A17-49CF-A769-E2B75369CD87}">
      <dsp:nvSpPr>
        <dsp:cNvPr id="0" name=""/>
        <dsp:cNvSpPr/>
      </dsp:nvSpPr>
      <dsp:spPr>
        <a:xfrm>
          <a:off x="5062587" y="1848563"/>
          <a:ext cx="2531293" cy="2271973"/>
        </a:xfrm>
        <a:prstGeom prst="rect">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t" anchorCtr="0">
          <a:noAutofit/>
        </a:bodyPr>
        <a:lstStyle/>
        <a:p>
          <a:pPr lvl="0" algn="l" defTabSz="889000">
            <a:lnSpc>
              <a:spcPct val="90000"/>
            </a:lnSpc>
            <a:spcBef>
              <a:spcPct val="0"/>
            </a:spcBef>
            <a:spcAft>
              <a:spcPct val="35000"/>
            </a:spcAft>
          </a:pPr>
          <a:r>
            <a:rPr lang="en-US" sz="2000" u="none" kern="1200" dirty="0" smtClean="0"/>
            <a:t>Creation of a supranational regulatory authority for financial markets</a:t>
          </a:r>
          <a:endParaRPr lang="ru-RU" sz="2000" kern="1200" dirty="0"/>
        </a:p>
        <a:p>
          <a:pPr lvl="0" algn="l" defTabSz="889000">
            <a:lnSpc>
              <a:spcPct val="90000"/>
            </a:lnSpc>
            <a:spcBef>
              <a:spcPct val="0"/>
            </a:spcBef>
            <a:spcAft>
              <a:spcPct val="35000"/>
            </a:spcAft>
          </a:pPr>
          <a:r>
            <a:rPr lang="en-US" sz="2000" u="none" kern="1200" dirty="0" smtClean="0"/>
            <a:t>Common market for gas, oil and petroleum products</a:t>
          </a:r>
          <a:endParaRPr lang="ru-RU" sz="2000" kern="1200" dirty="0"/>
        </a:p>
      </dsp:txBody>
      <dsp:txXfrm>
        <a:off x="5062587" y="1848563"/>
        <a:ext cx="2531293" cy="2271973"/>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1C8755-E2D6-44A8-8094-9D14C52EF99E}">
      <dsp:nvSpPr>
        <dsp:cNvPr id="0" name=""/>
        <dsp:cNvSpPr/>
      </dsp:nvSpPr>
      <dsp:spPr>
        <a:xfrm rot="5400000">
          <a:off x="-146606" y="148421"/>
          <a:ext cx="977375" cy="684163"/>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kern="1200" dirty="0" smtClean="0"/>
            <a:t>Countries </a:t>
          </a:r>
          <a:endParaRPr lang="ru-RU" sz="1200" kern="1200" dirty="0"/>
        </a:p>
      </dsp:txBody>
      <dsp:txXfrm rot="-5400000">
        <a:off x="1" y="343897"/>
        <a:ext cx="684163" cy="293212"/>
      </dsp:txXfrm>
    </dsp:sp>
    <dsp:sp modelId="{2EB3F0AD-D2C1-43B9-9B31-0B0DABB232B8}">
      <dsp:nvSpPr>
        <dsp:cNvPr id="0" name=""/>
        <dsp:cNvSpPr/>
      </dsp:nvSpPr>
      <dsp:spPr>
        <a:xfrm rot="5400000">
          <a:off x="2400698" y="-1716535"/>
          <a:ext cx="635294" cy="4068364"/>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en-US" sz="1200" kern="1200" dirty="0" smtClean="0"/>
            <a:t>Armenia, Belarus, Kyrgyzstan, Kazakhstan, Russia </a:t>
          </a:r>
          <a:endParaRPr lang="ru-RU" sz="1200" kern="1200" dirty="0"/>
        </a:p>
      </dsp:txBody>
      <dsp:txXfrm rot="-5400000">
        <a:off x="684163" y="31012"/>
        <a:ext cx="4037352" cy="573270"/>
      </dsp:txXfrm>
    </dsp:sp>
    <dsp:sp modelId="{FC020DE7-6B7A-41C1-86D3-E0710D056F40}">
      <dsp:nvSpPr>
        <dsp:cNvPr id="0" name=""/>
        <dsp:cNvSpPr/>
      </dsp:nvSpPr>
      <dsp:spPr>
        <a:xfrm rot="5400000">
          <a:off x="-146606" y="918058"/>
          <a:ext cx="977375" cy="684163"/>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kern="1200" dirty="0" smtClean="0"/>
            <a:t>Type</a:t>
          </a:r>
          <a:endParaRPr lang="ru-RU" sz="1200" kern="1200" dirty="0"/>
        </a:p>
      </dsp:txBody>
      <dsp:txXfrm rot="-5400000">
        <a:off x="1" y="1113534"/>
        <a:ext cx="684163" cy="293212"/>
      </dsp:txXfrm>
    </dsp:sp>
    <dsp:sp modelId="{F77E92B0-F424-4F6B-B572-E26BDE6BA991}">
      <dsp:nvSpPr>
        <dsp:cNvPr id="0" name=""/>
        <dsp:cNvSpPr/>
      </dsp:nvSpPr>
      <dsp:spPr>
        <a:xfrm rot="5400000">
          <a:off x="2400698" y="-945083"/>
          <a:ext cx="635294" cy="4068364"/>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en-US" sz="1200" kern="1200" dirty="0" smtClean="0"/>
            <a:t>DSGE</a:t>
          </a:r>
          <a:endParaRPr lang="ru-RU" sz="1200" kern="1200" dirty="0"/>
        </a:p>
        <a:p>
          <a:pPr marL="114300" lvl="1" indent="-114300" algn="l" defTabSz="533400">
            <a:lnSpc>
              <a:spcPct val="90000"/>
            </a:lnSpc>
            <a:spcBef>
              <a:spcPct val="0"/>
            </a:spcBef>
            <a:spcAft>
              <a:spcPct val="15000"/>
            </a:spcAft>
            <a:buChar char="••"/>
          </a:pPr>
          <a:r>
            <a:rPr lang="en-US" sz="1200" kern="1200" dirty="0" smtClean="0"/>
            <a:t>Financial Programming </a:t>
          </a:r>
          <a:endParaRPr lang="ru-RU" sz="1200" kern="1200" dirty="0" smtClean="0"/>
        </a:p>
        <a:p>
          <a:pPr marL="114300" lvl="1" indent="-114300" algn="l" defTabSz="533400">
            <a:lnSpc>
              <a:spcPct val="90000"/>
            </a:lnSpc>
            <a:spcBef>
              <a:spcPct val="0"/>
            </a:spcBef>
            <a:spcAft>
              <a:spcPct val="15000"/>
            </a:spcAft>
            <a:buChar char="••"/>
          </a:pPr>
          <a:r>
            <a:rPr lang="en-US" sz="1200" kern="1200" dirty="0" smtClean="0"/>
            <a:t>Econometrics</a:t>
          </a:r>
          <a:endParaRPr lang="ru-RU" sz="1200" kern="1200" dirty="0" smtClean="0"/>
        </a:p>
      </dsp:txBody>
      <dsp:txXfrm rot="-5400000">
        <a:off x="684163" y="802464"/>
        <a:ext cx="4037352" cy="573270"/>
      </dsp:txXfrm>
    </dsp:sp>
    <dsp:sp modelId="{602B85B2-AD60-41BB-AAFC-BE65664563A3}">
      <dsp:nvSpPr>
        <dsp:cNvPr id="0" name=""/>
        <dsp:cNvSpPr/>
      </dsp:nvSpPr>
      <dsp:spPr>
        <a:xfrm rot="5400000">
          <a:off x="-146606" y="1687695"/>
          <a:ext cx="977375" cy="684163"/>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kern="1200" dirty="0" err="1" smtClean="0"/>
            <a:t>Imple-menta-tion</a:t>
          </a:r>
          <a:endParaRPr lang="ru-RU" sz="1200" kern="1200" dirty="0"/>
        </a:p>
      </dsp:txBody>
      <dsp:txXfrm rot="-5400000">
        <a:off x="1" y="1883171"/>
        <a:ext cx="684163" cy="293212"/>
      </dsp:txXfrm>
    </dsp:sp>
    <dsp:sp modelId="{C87A6035-888E-4A21-8C70-6A4A549753AC}">
      <dsp:nvSpPr>
        <dsp:cNvPr id="0" name=""/>
        <dsp:cNvSpPr/>
      </dsp:nvSpPr>
      <dsp:spPr>
        <a:xfrm rot="5400000">
          <a:off x="2400531" y="-175279"/>
          <a:ext cx="635628" cy="4068364"/>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en-US" sz="1200" kern="1200" dirty="0" smtClean="0"/>
            <a:t>Quarterly data</a:t>
          </a:r>
          <a:endParaRPr lang="ru-RU" sz="1200" kern="1200" dirty="0"/>
        </a:p>
        <a:p>
          <a:pPr marL="114300" lvl="1" indent="-114300" algn="l" defTabSz="533400">
            <a:lnSpc>
              <a:spcPct val="90000"/>
            </a:lnSpc>
            <a:spcBef>
              <a:spcPct val="0"/>
            </a:spcBef>
            <a:spcAft>
              <a:spcPct val="15000"/>
            </a:spcAft>
            <a:buChar char="••"/>
          </a:pPr>
          <a:r>
            <a:rPr lang="en-US" sz="1200" kern="1200" dirty="0" err="1" smtClean="0"/>
            <a:t>MatLab</a:t>
          </a:r>
          <a:r>
            <a:rPr lang="en-US" sz="1200" kern="1200" dirty="0" smtClean="0"/>
            <a:t> and IRIS</a:t>
          </a:r>
          <a:endParaRPr lang="ru-RU" sz="1200" kern="1200" dirty="0" smtClean="0"/>
        </a:p>
        <a:p>
          <a:pPr marL="114300" lvl="1" indent="-114300" algn="l" defTabSz="533400">
            <a:lnSpc>
              <a:spcPct val="90000"/>
            </a:lnSpc>
            <a:spcBef>
              <a:spcPct val="0"/>
            </a:spcBef>
            <a:spcAft>
              <a:spcPct val="15000"/>
            </a:spcAft>
            <a:buChar char="••"/>
          </a:pPr>
          <a:r>
            <a:rPr lang="en-US" sz="1200" kern="1200" dirty="0" smtClean="0"/>
            <a:t>Multi-country model and 5 country models</a:t>
          </a:r>
          <a:endParaRPr lang="ru-RU" sz="1200" kern="1200" dirty="0" smtClean="0"/>
        </a:p>
      </dsp:txBody>
      <dsp:txXfrm rot="-5400000">
        <a:off x="684164" y="1572117"/>
        <a:ext cx="4037335" cy="57357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default#1">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7.xml><?xml version="1.0" encoding="utf-8"?>
<dgm:layoutDef xmlns:dgm="http://schemas.openxmlformats.org/drawingml/2006/diagram" xmlns:a="http://schemas.openxmlformats.org/drawingml/2006/main" uniqueId="urn:microsoft.com/office/officeart/2009/3/layout/IncreasingArrowsProcess">
  <dgm:title val=""/>
  <dgm:desc val=""/>
  <dgm:catLst>
    <dgm:cat type="process" pri="5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40" srcId="0" destId="10" srcOrd="0" destOrd="0"/>
        <dgm:cxn modelId="12" srcId="10" destId="11" srcOrd="0" destOrd="0"/>
        <dgm:cxn modelId="5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val="5"/>
      <dgm:chPref val="5"/>
      <dgm:dir/>
      <dgm:animLvl val="lvl"/>
    </dgm:varLst>
    <dgm:shape xmlns:r="http://schemas.openxmlformats.org/officeDocument/2006/relationships" r:blip="">
      <dgm:adjLst/>
    </dgm:shape>
    <dgm:choose name="Name1">
      <dgm:if name="Name2" axis="ch" ptType="node" func="cnt" op="equ" val="1">
        <dgm:choose name="Name3">
          <dgm:if name="Name4" axis="ch ch" ptType="node node" func="cnt" op="equ" val="0">
            <dgm:alg type="composite">
              <dgm:param type="ar" val="6.8662"/>
            </dgm:alg>
            <dgm:choose name="Name5">
              <dgm:if name="Name6" func="var" arg="dir" op="equ" val="norm">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if>
              <dgm:else name="Name7">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else>
            </dgm:choose>
          </dgm:if>
          <dgm:else name="Name8">
            <dgm:alg type="composite">
              <dgm:param type="ar" val="1.9864"/>
            </dgm:alg>
            <dgm:choose name="Name9">
              <dgm:if name="Name10" func="var" arg="dir" op="equ" val="norm">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
                  <dgm:constr type="t" for="ch" forName="childText1" refType="h" fact="0.224"/>
                  <dgm:constr type="w" for="ch" forName="childText1" refType="w" fact="0.9241"/>
                  <dgm:constr type="h" for="ch" forName="childText1" refType="h" fact="0.776"/>
                </dgm:constrLst>
              </dgm:if>
              <dgm:else name="Name11">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076"/>
                  <dgm:constr type="t" for="ch" forName="childText1" refType="h" fact="0.224"/>
                  <dgm:constr type="w" for="ch" forName="childText1" refType="w" fact="0.9241"/>
                  <dgm:constr type="h" for="ch" forName="childText1" refType="h" fact="0.776"/>
                </dgm:constrLst>
              </dgm:else>
            </dgm:choose>
          </dgm:else>
        </dgm:choose>
      </dgm:if>
      <dgm:if name="Name12" axis="ch" ptType="node" func="cnt" op="equ" val="2">
        <dgm:choose name="Name13">
          <dgm:if name="Name14" axis="ch ch" ptType="node node" func="cnt" op="equ" val="0">
            <dgm:alg type="composite">
              <dgm:param type="ar" val="5.1498"/>
            </dgm:alg>
            <dgm:choose name="Name15">
              <dgm:if name="Name16" func="var" arg="dir" op="equ" val="norm">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462"/>
                  <dgm:constr type="t" for="ch" forName="parentText2" refType="h" fact="0.2499"/>
                  <dgm:constr type="w" for="ch" forName="parentText2" refType="w" fact="0.538"/>
                  <dgm:constr type="h" for="ch" forName="parentText2" refType="h" fact="0.7501"/>
                </dgm:constrLst>
              </dgm:if>
              <dgm:else name="Name17">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
                  <dgm:constr type="t" for="ch" forName="parentText2" refType="h" fact="0.2499"/>
                  <dgm:constr type="w" for="ch" forName="parentText2" refType="w" fact="0.538"/>
                  <dgm:constr type="h" for="ch" forName="parentText2" refType="h" fact="0.7501"/>
                </dgm:constrLst>
              </dgm:else>
            </dgm:choose>
          </dgm:if>
          <dgm:else name="Name18">
            <dgm:alg type="composite">
              <dgm:param type="ar" val="2.0563"/>
            </dgm:alg>
            <dgm:choose name="Name19">
              <dgm:if name="Name2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462"/>
                  <dgm:constr type="t" for="ch" forName="parentText2" refType="h" fact="0.0998"/>
                  <dgm:constr type="w" for="ch" forName="parentText2" refType="w" fact="0.538"/>
                  <dgm:constr type="h" for="ch" forName="parentText2" refType="h" fact="0.2995"/>
                  <dgm:constr type="l" for="ch" forName="childText1" refType="w" fact="0"/>
                  <dgm:constr type="t" for="ch" forName="childText1" refType="h" fact="0.2317"/>
                  <dgm:constr type="w" for="ch" forName="childText1" refType="w" fact="0.462"/>
                  <dgm:constr type="h" for="ch" forName="childText1" refType="h" fact="0.6685"/>
                  <dgm:constr type="l" for="ch" forName="childText2" refType="w" fact="0.462"/>
                  <dgm:constr type="t" for="ch" forName="childText2" refType="h" fact="0.3315"/>
                  <dgm:constr type="w" for="ch" forName="childText2" refType="w" fact="0.462"/>
                  <dgm:constr type="h" for="ch" forName="childText2" refType="h" fact="0.6685"/>
                </dgm:constrLst>
              </dgm:if>
              <dgm:else name="Name2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
                  <dgm:constr type="t" for="ch" forName="parentText2" refType="h" fact="0.0998"/>
                  <dgm:constr type="w" for="ch" forName="parentText2" refType="w" fact="0.538"/>
                  <dgm:constr type="h" for="ch" forName="parentText2" refType="h" fact="0.2995"/>
                  <dgm:constr type="l" for="ch" forName="childText1" refType="w" fact="0.538"/>
                  <dgm:constr type="t" for="ch" forName="childText1" refType="h" fact="0.2317"/>
                  <dgm:constr type="w" for="ch" forName="childText1" refType="w" fact="0.462"/>
                  <dgm:constr type="h" for="ch" forName="childText1" refType="h" fact="0.6685"/>
                  <dgm:constr type="l" for="ch" forName="childText2" refType="w" fact="0.076"/>
                  <dgm:constr type="t" for="ch" forName="childText2" refType="h" fact="0.3315"/>
                  <dgm:constr type="w" for="ch" forName="childText2" refType="w" fact="0.462"/>
                  <dgm:constr type="h" for="ch" forName="childText2" refType="h" fact="0.6685"/>
                </dgm:constrLst>
              </dgm:else>
            </dgm:choose>
          </dgm:else>
        </dgm:choose>
      </dgm:if>
      <dgm:if name="Name22" axis="ch" ptType="node" func="cnt" op="equ" val="3">
        <dgm:choose name="Name23">
          <dgm:if name="Name24" axis="ch ch" ptType="node node" func="cnt" op="equ" val="0">
            <dgm:alg type="composite">
              <dgm:param type="ar" val="4.1198"/>
            </dgm:alg>
            <dgm:choose name="Name25">
              <dgm:if name="Name2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308"/>
                  <dgm:constr type="t" for="ch" forName="parentText2" refType="h" fact="0.2"/>
                  <dgm:constr type="w" for="ch" forName="parentText2" refType="w" fact="0.692"/>
                  <dgm:constr type="h" for="ch" forName="parentText2" refType="h" fact="0.6"/>
                  <dgm:constr type="l" for="ch" forName="parentText3" refType="w" fact="0.616"/>
                  <dgm:constr type="t" for="ch" forName="parentText3" refType="h" fact="0.4"/>
                  <dgm:constr type="w" for="ch" forName="parentText3" refType="w" fact="0.384"/>
                  <dgm:constr type="h" for="ch" forName="parentText3" refType="h" fact="0.6"/>
                </dgm:constrLst>
              </dgm:if>
              <dgm:else name="Name2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
                  <dgm:constr type="t" for="ch" forName="parentText2" refType="h" fact="0.2"/>
                  <dgm:constr type="w" for="ch" forName="parentText2" refType="w" fact="0.692"/>
                  <dgm:constr type="h" for="ch" forName="parentText2" refType="h" fact="0.6"/>
                  <dgm:constr type="l" for="ch" forName="parentText3" refType="w" fact="0"/>
                  <dgm:constr type="t" for="ch" forName="parentText3" refType="h" fact="0.4"/>
                  <dgm:constr type="w" for="ch" forName="parentText3" refType="w" fact="0.384"/>
                  <dgm:constr type="h" for="ch" forName="parentText3" refType="h" fact="0.6"/>
                </dgm:constrLst>
              </dgm:else>
            </dgm:choose>
          </dgm:if>
          <dgm:else name="Name28">
            <dgm:alg type="composite">
              <dgm:param type="ar" val="2.0702"/>
            </dgm:alg>
            <dgm:choose name="Name29">
              <dgm:if name="Name3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
                  <dgm:constr type="t" for="ch" forName="childText1" refType="h" fact="0.2325"/>
                  <dgm:constr type="w" for="ch" forName="childText1" refType="w" fact="0.308"/>
                  <dgm:constr type="h" for="ch" forName="childText1" refType="h" fact="0.5808"/>
                  <dgm:constr type="l" for="ch" forName="childText2" refType="w" fact="0.308"/>
                  <dgm:constr type="t" for="ch" forName="childText2" refType="h" fact="0.333"/>
                  <dgm:constr type="w" for="ch" forName="childText2" refType="w" fact="0.308"/>
                  <dgm:constr type="h" for="ch" forName="childText2" refType="h" fact="0.5808"/>
                  <dgm:constr type="l" for="ch" forName="childText3" refType="w" fact="0.61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308"/>
                  <dgm:constr type="t" for="ch" forName="parentText2" refType="h" fact="0.1005"/>
                  <dgm:constr type="w" for="ch" forName="parentText2" refType="w" fact="0.692"/>
                  <dgm:constr type="h" for="ch" forName="parentText2" refType="h" fact="0.3015"/>
                  <dgm:constr type="l" for="ch" forName="parentText3" refType="w" fact="0.616"/>
                  <dgm:constr type="t" for="ch" forName="parentText3" refType="h" fact="0.201"/>
                  <dgm:constr type="w" for="ch" forName="parentText3" refType="w" fact="0.384"/>
                  <dgm:constr type="h" for="ch" forName="parentText3" refType="h" fact="0.3015"/>
                </dgm:constrLst>
              </dgm:if>
              <dgm:else name="Name3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692"/>
                  <dgm:constr type="t" for="ch" forName="childText1" refType="h" fact="0.2325"/>
                  <dgm:constr type="w" for="ch" forName="childText1" refType="w" fact="0.308"/>
                  <dgm:constr type="h" for="ch" forName="childText1" refType="h" fact="0.5808"/>
                  <dgm:constr type="l" for="ch" forName="childText2" refType="w" fact="0.384"/>
                  <dgm:constr type="t" for="ch" forName="childText2" refType="h" fact="0.333"/>
                  <dgm:constr type="w" for="ch" forName="childText2" refType="w" fact="0.308"/>
                  <dgm:constr type="h" for="ch" forName="childText2" refType="h" fact="0.5808"/>
                  <dgm:constr type="l" for="ch" forName="childText3" refType="w" fact="0.07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
                  <dgm:constr type="t" for="ch" forName="parentText2" refType="h" fact="0.1005"/>
                  <dgm:constr type="w" for="ch" forName="parentText2" refType="w" fact="0.692"/>
                  <dgm:constr type="h" for="ch" forName="parentText2" refType="h" fact="0.3015"/>
                  <dgm:constr type="l" for="ch" forName="parentText3" refType="w" fact="0"/>
                  <dgm:constr type="t" for="ch" forName="parentText3" refType="h" fact="0.201"/>
                  <dgm:constr type="w" for="ch" forName="parentText3" refType="w" fact="0.384"/>
                  <dgm:constr type="h" for="ch" forName="parentText3" refType="h" fact="0.3015"/>
                </dgm:constrLst>
              </dgm:else>
            </dgm:choose>
          </dgm:else>
        </dgm:choose>
      </dgm:if>
      <dgm:if name="Name32" axis="ch" ptType="node" func="cnt" op="equ" val="4">
        <dgm:choose name="Name33">
          <dgm:if name="Name34" axis="ch ch" ptType="node node" func="cnt" op="equ" val="0">
            <dgm:alg type="composite">
              <dgm:param type="ar" val="3.435"/>
            </dgm:alg>
            <dgm:choose name="Name35">
              <dgm:if name="Name3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2305"/>
                  <dgm:constr type="t" for="ch" forName="parentText2" refType="h" fact="0.1666"/>
                  <dgm:constr type="w" for="ch" forName="parentText2" refType="w" fact="0.7695"/>
                  <dgm:constr type="h" for="ch" forName="parentText2" refType="h" fact="0.5001"/>
                  <dgm:constr type="l" for="ch" forName="parentText3" refType="w" fact="0.461"/>
                  <dgm:constr type="t" for="ch" forName="parentText3" refType="h" fact="0.3333"/>
                  <dgm:constr type="w" for="ch" forName="parentText3" refType="w" fact="0.539"/>
                  <dgm:constr type="h" for="ch" forName="parentText3" refType="h" fact="0.5001"/>
                  <dgm:constr type="l" for="ch" forName="parentText4" refType="w" fact="0.6915"/>
                  <dgm:constr type="t" for="ch" forName="parentText4" refType="h" fact="0.4999"/>
                  <dgm:constr type="w" for="ch" forName="parentText4" refType="w" fact="0.3085"/>
                  <dgm:constr type="h" for="ch" forName="parentText4" refType="h" fact="0.5001"/>
                </dgm:constrLst>
              </dgm:if>
              <dgm:else name="Name3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
                  <dgm:constr type="t" for="ch" forName="parentText2" refType="h" fact="0.1666"/>
                  <dgm:constr type="w" for="ch" forName="parentText2" refType="w" fact="0.7695"/>
                  <dgm:constr type="h" for="ch" forName="parentText2" refType="h" fact="0.5001"/>
                  <dgm:constr type="l" for="ch" forName="parentText3" refType="w" fact="0"/>
                  <dgm:constr type="t" for="ch" forName="parentText3" refType="h" fact="0.3333"/>
                  <dgm:constr type="w" for="ch" forName="parentText3" refType="w" fact="0.539"/>
                  <dgm:constr type="h" for="ch" forName="parentText3" refType="h" fact="0.5001"/>
                  <dgm:constr type="l" for="ch" forName="parentText4" refType="w" fact="0"/>
                  <dgm:constr type="t" for="ch" forName="parentText4" refType="h" fact="0.4999"/>
                  <dgm:constr type="w" for="ch" forName="parentText4" refType="w" fact="0.3085"/>
                  <dgm:constr type="h" for="ch" forName="parentText4" refType="h" fact="0.5001"/>
                </dgm:constrLst>
              </dgm:else>
            </dgm:choose>
          </dgm:if>
          <dgm:else name="Name38">
            <dgm:alg type="composite">
              <dgm:param type="ar" val="1.9377"/>
            </dgm:alg>
            <dgm:choose name="Name39">
              <dgm:if name="Name4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
                  <dgm:constr type="t" for="ch" forName="childText1" refType="h" fact="0.218"/>
                  <dgm:constr type="w" for="ch" forName="childText1" refType="w" fact="0.2305"/>
                  <dgm:constr type="h" for="ch" forName="childText1" refType="h" fact="0.5218"/>
                  <dgm:constr type="l" for="ch" forName="childText2" refType="w" fact="0.2305"/>
                  <dgm:constr type="t" for="ch" forName="childText2" refType="h" fact="0.312"/>
                  <dgm:constr type="w" for="ch" forName="childText2" refType="w" fact="0.2305"/>
                  <dgm:constr type="h" for="ch" forName="childText2" refType="h" fact="0.5085"/>
                  <dgm:constr type="l" for="ch" forName="childText3" refType="w" fact="0.461"/>
                  <dgm:constr type="t" for="ch" forName="childText3" refType="h" fact="0.406"/>
                  <dgm:constr type="w" for="ch" forName="childText3" refType="w" fact="0.2305"/>
                  <dgm:constr type="h" for="ch" forName="childText3" refType="h" fact="0.5119"/>
                  <dgm:constr type="l" for="ch" forName="childText4" refType="w" fact="0.6915"/>
                  <dgm:constr type="t" for="ch" forName="childText4" refType="h" fact="0.5"/>
                  <dgm:constr type="w" for="ch" forName="childText4" refType="w" fact="0.232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2305"/>
                  <dgm:constr type="t" for="ch" forName="parentText2" refType="h" fact="0.094"/>
                  <dgm:constr type="w" for="ch" forName="parentText2" refType="w" fact="0.7695"/>
                  <dgm:constr type="h" for="ch" forName="parentText2" refType="h" fact="0.2821"/>
                  <dgm:constr type="l" for="ch" forName="parentText3" refType="w" fact="0.461"/>
                  <dgm:constr type="t" for="ch" forName="parentText3" refType="h" fact="0.188"/>
                  <dgm:constr type="w" for="ch" forName="parentText3" refType="w" fact="0.539"/>
                  <dgm:constr type="h" for="ch" forName="parentText3" refType="h" fact="0.2821"/>
                  <dgm:constr type="l" for="ch" forName="parentText4" refType="w" fact="0.6915"/>
                  <dgm:constr type="t" for="ch" forName="parentText4" refType="h" fact="0.282"/>
                  <dgm:constr type="w" for="ch" forName="parentText4" refType="w" fact="0.3085"/>
                  <dgm:constr type="h" for="ch" forName="parentText4" refType="h" fact="0.2821"/>
                </dgm:constrLst>
              </dgm:if>
              <dgm:else name="Name4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7695"/>
                  <dgm:constr type="t" for="ch" forName="childText1" refType="h" fact="0.218"/>
                  <dgm:constr type="w" for="ch" forName="childText1" refType="w" fact="0.2305"/>
                  <dgm:constr type="h" for="ch" forName="childText1" refType="h" fact="0.5218"/>
                  <dgm:constr type="l" for="ch" forName="childText2" refType="w" fact="0.539"/>
                  <dgm:constr type="t" for="ch" forName="childText2" refType="h" fact="0.312"/>
                  <dgm:constr type="w" for="ch" forName="childText2" refType="w" fact="0.2305"/>
                  <dgm:constr type="h" for="ch" forName="childText2" refType="h" fact="0.5085"/>
                  <dgm:constr type="l" for="ch" forName="childText3" refType="w" fact="0.3085"/>
                  <dgm:constr type="t" for="ch" forName="childText3" refType="h" fact="0.406"/>
                  <dgm:constr type="w" for="ch" forName="childText3" refType="w" fact="0.2305"/>
                  <dgm:constr type="h" for="ch" forName="childText3" refType="h" fact="0.5119"/>
                  <dgm:constr type="l" for="ch" forName="childText4" refType="w" fact="0.076"/>
                  <dgm:constr type="t" for="ch" forName="childText4" refType="h" fact="0.5"/>
                  <dgm:constr type="w" for="ch" forName="childText4" refType="w" fact="0.234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
                  <dgm:constr type="t" for="ch" forName="parentText2" refType="h" fact="0.094"/>
                  <dgm:constr type="w" for="ch" forName="parentText2" refType="w" fact="0.7695"/>
                  <dgm:constr type="h" for="ch" forName="parentText2" refType="h" fact="0.2821"/>
                  <dgm:constr type="l" for="ch" forName="parentText3" refType="w" fact="0"/>
                  <dgm:constr type="t" for="ch" forName="parentText3" refType="h" fact="0.188"/>
                  <dgm:constr type="w" for="ch" forName="parentText3" refType="w" fact="0.539"/>
                  <dgm:constr type="h" for="ch" forName="parentText3" refType="h" fact="0.2821"/>
                  <dgm:constr type="l" for="ch" forName="parentText4" refType="w" fact="0"/>
                  <dgm:constr type="t" for="ch" forName="parentText4" refType="h" fact="0.282"/>
                  <dgm:constr type="w" for="ch" forName="parentText4" refType="w" fact="0.3085"/>
                  <dgm:constr type="h" for="ch" forName="parentText4" refType="h" fact="0.2821"/>
                </dgm:constrLst>
              </dgm:else>
            </dgm:choose>
          </dgm:else>
        </dgm:choose>
      </dgm:if>
      <dgm:else name="Name42">
        <dgm:choose name="Name43">
          <dgm:if name="Name44" axis="ch ch" ptType="node node" func="cnt" op="equ" val="0">
            <dgm:alg type="composite">
              <dgm:param type="ar" val="2.9463"/>
            </dgm:alg>
            <dgm:choose name="Name45">
              <dgm:if name="Name4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1848"/>
                  <dgm:constr type="t" for="ch" forName="parentText2" refType="h" fact="0.1429"/>
                  <dgm:constr type="w" for="ch" forName="parentText2" refType="w" fact="0.8152"/>
                  <dgm:constr type="h" for="ch" forName="parentText2" refType="h" fact="0.4285"/>
                  <dgm:constr type="l" for="ch" forName="parentText3" refType="w" fact="0.3696"/>
                  <dgm:constr type="t" for="ch" forName="parentText3" refType="h" fact="0.2858"/>
                  <dgm:constr type="w" for="ch" forName="parentText3" refType="w" fact="0.6304"/>
                  <dgm:constr type="h" for="ch" forName="parentText3" refType="h" fact="0.4285"/>
                  <dgm:constr type="l" for="ch" forName="parentText4" refType="w" fact="0.5545"/>
                  <dgm:constr type="t" for="ch" forName="parentText4" refType="h" fact="0.4286"/>
                  <dgm:constr type="w" for="ch" forName="parentText4" refType="w" fact="0.4455"/>
                  <dgm:constr type="h" for="ch" forName="parentText4" refType="h" fact="0.4285"/>
                  <dgm:constr type="l" for="ch" forName="parentText5" refType="w" fact="0.7393"/>
                  <dgm:constr type="t" for="ch" forName="parentText5" refType="h" fact="0.5715"/>
                  <dgm:constr type="w" for="ch" forName="parentText5" refType="w" fact="0.2607"/>
                  <dgm:constr type="h" for="ch" forName="parentText5" refType="h" fact="0.4285"/>
                </dgm:constrLst>
              </dgm:if>
              <dgm:else name="Name4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
                  <dgm:constr type="t" for="ch" forName="parentText2" refType="h" fact="0.1429"/>
                  <dgm:constr type="w" for="ch" forName="parentText2" refType="w" fact="0.8152"/>
                  <dgm:constr type="h" for="ch" forName="parentText2" refType="h" fact="0.4285"/>
                  <dgm:constr type="l" for="ch" forName="parentText3" refType="w" fact="0"/>
                  <dgm:constr type="t" for="ch" forName="parentText3" refType="h" fact="0.2858"/>
                  <dgm:constr type="w" for="ch" forName="parentText3" refType="w" fact="0.6304"/>
                  <dgm:constr type="h" for="ch" forName="parentText3" refType="h" fact="0.4285"/>
                  <dgm:constr type="l" for="ch" forName="parentText4" refType="w" fact="0"/>
                  <dgm:constr type="t" for="ch" forName="parentText4" refType="h" fact="0.4286"/>
                  <dgm:constr type="w" for="ch" forName="parentText4" refType="w" fact="0.4455"/>
                  <dgm:constr type="h" for="ch" forName="parentText4" refType="h" fact="0.4285"/>
                  <dgm:constr type="l" for="ch" forName="parentText5" refType="w" fact="0"/>
                  <dgm:constr type="t" for="ch" forName="parentText5" refType="h" fact="0.5715"/>
                  <dgm:constr type="w" for="ch" forName="parentText5" refType="w" fact="0.2607"/>
                  <dgm:constr type="h" for="ch" forName="parentText5" refType="h" fact="0.4285"/>
                </dgm:constrLst>
              </dgm:else>
            </dgm:choose>
          </dgm:if>
          <dgm:else name="Name48">
            <dgm:alg type="composite">
              <dgm:param type="ar" val="1.7837"/>
            </dgm:alg>
            <dgm:choose name="Name49">
              <dgm:if name="Name5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
                  <dgm:constr type="t" for="ch" forName="childText1" refType="h" fact="0.1997"/>
                  <dgm:constr type="w" for="ch" forName="childText1" refType="w" fact="0.18482"/>
                  <dgm:constr type="h" for="ch" forName="childText1" refType="h" fact="0.4763"/>
                  <dgm:constr type="l" for="ch" forName="childText2" refType="w" fact="0.1848"/>
                  <dgm:constr type="t" for="ch" forName="childText2" refType="h" fact="0.2862"/>
                  <dgm:constr type="w" for="ch" forName="childText2" refType="w" fact="0.18482"/>
                  <dgm:constr type="h" for="ch" forName="childText2" refType="h" fact="0.4763"/>
                  <dgm:constr type="l" for="ch" forName="childText3" refType="w" fact="0.3696"/>
                  <dgm:constr type="t" for="ch" forName="childText3" refType="h" fact="0.3727"/>
                  <dgm:constr type="w" for="ch" forName="childText3" refType="w" fact="0.18482"/>
                  <dgm:constr type="h" for="ch" forName="childText3" refType="h" fact="0.4763"/>
                  <dgm:constr type="l" for="ch" forName="childText4" refType="w" fact="0.5545"/>
                  <dgm:constr type="t" for="ch" forName="childText4" refType="h" fact="0.4592"/>
                  <dgm:constr type="w" for="ch" forName="childText4" refType="w" fact="0.18482"/>
                  <dgm:constr type="h" for="ch" forName="childText4" refType="h" fact="0.4763"/>
                  <dgm:constr type="l" for="ch" forName="childText5" refType="w" fact="0.7393"/>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1848"/>
                  <dgm:constr type="t" for="ch" forName="parentText2" refType="h" fact="0.0865"/>
                  <dgm:constr type="w" for="ch" forName="parentText2" refType="w" fact="0.8152"/>
                  <dgm:constr type="h" for="ch" forName="parentText2" refType="h" fact="0.2594"/>
                  <dgm:constr type="l" for="ch" forName="parentText3" refType="w" fact="0.3696"/>
                  <dgm:constr type="t" for="ch" forName="parentText3" refType="h" fact="0.173"/>
                  <dgm:constr type="w" for="ch" forName="parentText3" refType="w" fact="0.6304"/>
                  <dgm:constr type="h" for="ch" forName="parentText3" refType="h" fact="0.2594"/>
                  <dgm:constr type="l" for="ch" forName="parentText4" refType="w" fact="0.5545"/>
                  <dgm:constr type="t" for="ch" forName="parentText4" refType="h" fact="0.2595"/>
                  <dgm:constr type="w" for="ch" forName="parentText4" refType="w" fact="0.4455"/>
                  <dgm:constr type="h" for="ch" forName="parentText4" refType="h" fact="0.2594"/>
                  <dgm:constr type="l" for="ch" forName="parentText5" refType="w" fact="0.7393"/>
                  <dgm:constr type="t" for="ch" forName="parentText5" refType="h" fact="0.346"/>
                  <dgm:constr type="w" for="ch" forName="parentText5" refType="w" fact="0.2607"/>
                  <dgm:constr type="h" for="ch" forName="parentText5" refType="h" fact="0.2594"/>
                </dgm:constrLst>
              </dgm:if>
              <dgm:else name="Name5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81518"/>
                  <dgm:constr type="t" for="ch" forName="childText1" refType="h" fact="0.1997"/>
                  <dgm:constr type="w" for="ch" forName="childText1" refType="w" fact="0.18482"/>
                  <dgm:constr type="h" for="ch" forName="childText1" refType="h" fact="0.4763"/>
                  <dgm:constr type="l" for="ch" forName="childText2" refType="w" fact="0.63036"/>
                  <dgm:constr type="t" for="ch" forName="childText2" refType="h" fact="0.2862"/>
                  <dgm:constr type="w" for="ch" forName="childText2" refType="w" fact="0.18482"/>
                  <dgm:constr type="h" for="ch" forName="childText2" refType="h" fact="0.4763"/>
                  <dgm:constr type="l" for="ch" forName="childText3" refType="w" fact="0.44554"/>
                  <dgm:constr type="t" for="ch" forName="childText3" refType="h" fact="0.3727"/>
                  <dgm:constr type="w" for="ch" forName="childText3" refType="w" fact="0.18482"/>
                  <dgm:constr type="h" for="ch" forName="childText3" refType="h" fact="0.4763"/>
                  <dgm:constr type="l" for="ch" forName="childText4" refType="w" fact="0.26072"/>
                  <dgm:constr type="t" for="ch" forName="childText4" refType="h" fact="0.4592"/>
                  <dgm:constr type="w" for="ch" forName="childText4" refType="w" fact="0.18482"/>
                  <dgm:constr type="h" for="ch" forName="childText4" refType="h" fact="0.4763"/>
                  <dgm:constr type="l" for="ch" forName="childText5" refType="w" fact="0.0759"/>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
                  <dgm:constr type="t" for="ch" forName="parentText2" refType="h" fact="0.0865"/>
                  <dgm:constr type="w" for="ch" forName="parentText2" refType="w" fact="0.8152"/>
                  <dgm:constr type="h" for="ch" forName="parentText2" refType="h" fact="0.2594"/>
                  <dgm:constr type="l" for="ch" forName="parentText3" refType="w" fact="0"/>
                  <dgm:constr type="t" for="ch" forName="parentText3" refType="h" fact="0.173"/>
                  <dgm:constr type="w" for="ch" forName="parentText3" refType="w" fact="0.6304"/>
                  <dgm:constr type="h" for="ch" forName="parentText3" refType="h" fact="0.2594"/>
                  <dgm:constr type="l" for="ch" forName="parentText4" refType="w" fact="0"/>
                  <dgm:constr type="t" for="ch" forName="parentText4" refType="h" fact="0.2595"/>
                  <dgm:constr type="w" for="ch" forName="parentText4" refType="w" fact="0.4455"/>
                  <dgm:constr type="h" for="ch" forName="parentText4" refType="h" fact="0.2594"/>
                  <dgm:constr type="l" for="ch" forName="parentText5" refType="w" fact="0"/>
                  <dgm:constr type="t" for="ch" forName="parentText5" refType="h" fact="0.346"/>
                  <dgm:constr type="w" for="ch" forName="parentText5" refType="w" fact="0.2607"/>
                  <dgm:constr type="h" for="ch" forName="parentText5" refType="h" fact="0.2594"/>
                </dgm:constrLst>
              </dgm:else>
            </dgm:choose>
          </dgm:else>
        </dgm:choose>
      </dgm:else>
    </dgm:choose>
    <dgm:forEach name="Name52" axis="ch" ptType="node" cnt="1">
      <dgm:layoutNode name="parentText1" styleLbl="node1">
        <dgm:varLst>
          <dgm:chMax/>
          <dgm:chPref val="3"/>
          <dgm:bulletEnabled val="1"/>
        </dgm:varLst>
        <dgm:choose name="Name53">
          <dgm:if name="Name54"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55">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56">
        <dgm:if name="Name57" axis="ch" ptType="node" func="cnt" op="gte" val="1">
          <dgm:layoutNode name="childText1"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dgm:forEach>
    <dgm:forEach name="Name59" axis="ch" ptType="node" st="2" cnt="1">
      <dgm:layoutNode name="parentText2" styleLbl="node1">
        <dgm:varLst>
          <dgm:chMax/>
          <dgm:chPref val="3"/>
          <dgm:bulletEnabled val="1"/>
        </dgm:varLst>
        <dgm:choose name="Name60">
          <dgm:if name="Name61"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2">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63">
        <dgm:if name="Name64" axis="ch" ptType="node" func="cnt" op="gte" val="1">
          <dgm:layoutNode name="childText2"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5"/>
      </dgm:choose>
    </dgm:forEach>
    <dgm:forEach name="Name66" axis="ch" ptType="node" st="3" cnt="1">
      <dgm:layoutNode name="parentText3" styleLbl="node1">
        <dgm:varLst>
          <dgm:chMax/>
          <dgm:chPref val="3"/>
          <dgm:bulletEnabled val="1"/>
        </dgm:varLst>
        <dgm:choose name="Name67">
          <dgm:if name="Name68"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9">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0">
        <dgm:if name="Name71" axis="ch" ptType="node" func="cnt" op="gte" val="1">
          <dgm:layoutNode name="childText3"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forEach>
    <dgm:forEach name="Name73" axis="ch" ptType="node" st="4" cnt="1">
      <dgm:layoutNode name="parentText4" styleLbl="node1">
        <dgm:varLst>
          <dgm:chMax/>
          <dgm:chPref val="3"/>
          <dgm:bulletEnabled val="1"/>
        </dgm:varLst>
        <dgm:choose name="Name74">
          <dgm:if name="Name75"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76">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7">
        <dgm:if name="Name78" axis="ch" ptType="node" func="cnt" op="gte" val="1">
          <dgm:layoutNode name="childText4"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dgm:forEach>
    <dgm:forEach name="Name80" axis="ch" ptType="node" st="5" cnt="1">
      <dgm:layoutNode name="parentText5" styleLbl="node1">
        <dgm:varLst>
          <dgm:chMax/>
          <dgm:chPref val="3"/>
          <dgm:bulletEnabled val="1"/>
        </dgm:varLst>
        <dgm:choose name="Name81">
          <dgm:if name="Name82"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83">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84">
        <dgm:if name="Name85" axis="ch" ptType="node" func="cnt" op="gte" val="1">
          <dgm:layoutNode name="childText5"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6"/>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4">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6">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7">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8">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0.03068</cdr:x>
      <cdr:y>0.07018</cdr:y>
    </cdr:from>
    <cdr:to>
      <cdr:x>0.18108</cdr:x>
      <cdr:y>0.13392</cdr:y>
    </cdr:to>
    <cdr:sp macro="" textlink="">
      <cdr:nvSpPr>
        <cdr:cNvPr id="2049" name="Text Box 1"/>
        <cdr:cNvSpPr txBox="1">
          <a:spLocks xmlns:a="http://schemas.openxmlformats.org/drawingml/2006/main" noChangeArrowheads="1"/>
        </cdr:cNvSpPr>
      </cdr:nvSpPr>
      <cdr:spPr bwMode="auto">
        <a:xfrm xmlns:a="http://schemas.openxmlformats.org/drawingml/2006/main">
          <a:off x="196638" y="288051"/>
          <a:ext cx="963854" cy="261610"/>
        </a:xfrm>
        <a:prstGeom xmlns:a="http://schemas.openxmlformats.org/drawingml/2006/main" prst="rect">
          <a:avLst/>
        </a:prstGeom>
        <a:noFill xmlns:a="http://schemas.openxmlformats.org/drawingml/2006/main"/>
        <a:ln xmlns:a="http://schemas.openxmlformats.org/drawingml/2006/main">
          <a:noFill/>
        </a:ln>
        <a:effectLst xmlns:a="http://schemas.openxmlformats.org/drawingml/2006/main"/>
        <a:extLst xmlns:a="http://schemas.openxmlformats.org/drawingml/2006/main"/>
      </cdr:spPr>
      <cdr:txBody>
        <a:bodyPr xmlns:a="http://schemas.openxmlformats.org/drawingml/2006/main" wrap="none" lIns="0" tIns="22860" rIns="27432" bIns="22860" anchor="ctr" upright="1">
          <a:spAutoFit/>
        </a:bodyPr>
        <a:lstStyle xmlns:a="http://schemas.openxmlformats.org/drawingml/2006/main"/>
        <a:p xmlns:a="http://schemas.openxmlformats.org/drawingml/2006/main">
          <a:pPr algn="r" rtl="0">
            <a:defRPr sz="1000"/>
          </a:pPr>
          <a:r>
            <a:rPr lang="ru-RU" sz="1400" dirty="0" err="1">
              <a:solidFill>
                <a:srgbClr val="005294"/>
              </a:solidFill>
              <a:latin typeface="Arial"/>
              <a:cs typeface="Arial"/>
            </a:rPr>
            <a:t>Kazakhstan</a:t>
          </a:r>
          <a:endParaRPr lang="ru-RU" sz="1400" dirty="0">
            <a:solidFill>
              <a:srgbClr val="005294"/>
            </a:solidFill>
            <a:latin typeface="Arial"/>
            <a:cs typeface="Arial"/>
          </a:endParaRPr>
        </a:p>
      </cdr:txBody>
    </cdr:sp>
  </cdr:relSizeAnchor>
  <cdr:relSizeAnchor xmlns:cdr="http://schemas.openxmlformats.org/drawingml/2006/chartDrawing">
    <cdr:from>
      <cdr:x>0.11261</cdr:x>
      <cdr:y>0.369</cdr:y>
    </cdr:from>
    <cdr:to>
      <cdr:x>0.11694</cdr:x>
      <cdr:y>0.44024</cdr:y>
    </cdr:to>
    <cdr:sp macro="" textlink="">
      <cdr:nvSpPr>
        <cdr:cNvPr id="7" name="Text Box 1"/>
        <cdr:cNvSpPr txBox="1">
          <a:spLocks xmlns:a="http://schemas.openxmlformats.org/drawingml/2006/main" noChangeArrowheads="1"/>
        </cdr:cNvSpPr>
      </cdr:nvSpPr>
      <cdr:spPr bwMode="auto">
        <a:xfrm xmlns:a="http://schemas.openxmlformats.org/drawingml/2006/main">
          <a:off x="721670" y="1514551"/>
          <a:ext cx="27765" cy="292388"/>
        </a:xfrm>
        <a:prstGeom xmlns:a="http://schemas.openxmlformats.org/drawingml/2006/main" prst="rect">
          <a:avLst/>
        </a:prstGeom>
        <a:noFill xmlns:a="http://schemas.openxmlformats.org/drawingml/2006/main"/>
        <a:ln xmlns:a="http://schemas.openxmlformats.org/drawingml/2006/main">
          <a:noFill/>
        </a:ln>
        <a:effectLst xmlns:a="http://schemas.openxmlformats.org/drawingml/2006/main"/>
        <a:extLst xmlns:a="http://schemas.openxmlformats.org/drawingml/2006/main"/>
      </cdr:spPr>
      <cdr:txBody>
        <a:bodyPr xmlns:a="http://schemas.openxmlformats.org/drawingml/2006/main" wrap="none" lIns="0" tIns="22860" rIns="27432" bIns="22860" anchor="ctr" upright="1">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r" rtl="0">
            <a:defRPr sz="1000"/>
          </a:pPr>
          <a:endParaRPr lang="ru-RU" sz="1600" dirty="0"/>
        </a:p>
      </cdr:txBody>
    </cdr:sp>
  </cdr:relSizeAnchor>
  <cdr:relSizeAnchor xmlns:cdr="http://schemas.openxmlformats.org/drawingml/2006/chartDrawing">
    <cdr:from>
      <cdr:x>0.08645</cdr:x>
      <cdr:y>0.66667</cdr:y>
    </cdr:from>
    <cdr:to>
      <cdr:x>0.18558</cdr:x>
      <cdr:y>0.7904</cdr:y>
    </cdr:to>
    <cdr:sp macro="" textlink="">
      <cdr:nvSpPr>
        <cdr:cNvPr id="8" name="Text Box 7"/>
        <cdr:cNvSpPr txBox="1">
          <a:spLocks xmlns:a="http://schemas.openxmlformats.org/drawingml/2006/main" noChangeArrowheads="1"/>
        </cdr:cNvSpPr>
      </cdr:nvSpPr>
      <cdr:spPr bwMode="auto">
        <a:xfrm xmlns:a="http://schemas.openxmlformats.org/drawingml/2006/main">
          <a:off x="554004" y="2736318"/>
          <a:ext cx="635303" cy="507831"/>
        </a:xfrm>
        <a:prstGeom xmlns:a="http://schemas.openxmlformats.org/drawingml/2006/main" prst="rect">
          <a:avLst/>
        </a:prstGeom>
        <a:noFill xmlns:a="http://schemas.openxmlformats.org/drawingml/2006/main"/>
        <a:ln xmlns:a="http://schemas.openxmlformats.org/drawingml/2006/main">
          <a:noFill/>
        </a:ln>
        <a:effectLst xmlns:a="http://schemas.openxmlformats.org/drawingml/2006/main"/>
        <a:extLst xmlns:a="http://schemas.openxmlformats.org/drawingml/2006/main"/>
      </cdr:spPr>
      <cdr:txBody>
        <a:bodyPr xmlns:a="http://schemas.openxmlformats.org/drawingml/2006/main" wrap="none" lIns="0" tIns="22860" rIns="27432" bIns="22860" anchor="ctr" upright="1">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r" rtl="0">
            <a:defRPr sz="1000"/>
          </a:pPr>
          <a:r>
            <a:rPr lang="ru-RU" sz="1400" dirty="0" err="1" smtClean="0">
              <a:solidFill>
                <a:srgbClr val="005294"/>
              </a:solidFill>
              <a:latin typeface="Arial"/>
              <a:cs typeface="Arial"/>
            </a:rPr>
            <a:t>Belarus</a:t>
          </a:r>
          <a:endParaRPr lang="ru-RU" sz="1400" dirty="0" smtClean="0">
            <a:solidFill>
              <a:srgbClr val="005294"/>
            </a:solidFill>
            <a:latin typeface="Arial"/>
            <a:cs typeface="Arial"/>
          </a:endParaRPr>
        </a:p>
        <a:p xmlns:a="http://schemas.openxmlformats.org/drawingml/2006/main">
          <a:pPr algn="r" rtl="0">
            <a:defRPr sz="1000"/>
          </a:pPr>
          <a:endParaRPr lang="ru-RU" sz="1600" dirty="0"/>
        </a:p>
      </cdr:txBody>
    </cdr:sp>
  </cdr:relSizeAnchor>
  <cdr:relSizeAnchor xmlns:cdr="http://schemas.openxmlformats.org/drawingml/2006/chartDrawing">
    <cdr:from>
      <cdr:x>0.13695</cdr:x>
      <cdr:y>0.06962</cdr:y>
    </cdr:from>
    <cdr:to>
      <cdr:x>0.14128</cdr:x>
      <cdr:y>0.14086</cdr:y>
    </cdr:to>
    <cdr:sp macro="" textlink="">
      <cdr:nvSpPr>
        <cdr:cNvPr id="6" name="Text Box 1"/>
        <cdr:cNvSpPr txBox="1">
          <a:spLocks xmlns:a="http://schemas.openxmlformats.org/drawingml/2006/main" noChangeArrowheads="1"/>
        </cdr:cNvSpPr>
      </cdr:nvSpPr>
      <cdr:spPr bwMode="auto">
        <a:xfrm xmlns:a="http://schemas.openxmlformats.org/drawingml/2006/main">
          <a:off x="877658" y="285759"/>
          <a:ext cx="27765" cy="292388"/>
        </a:xfrm>
        <a:prstGeom xmlns:a="http://schemas.openxmlformats.org/drawingml/2006/main" prst="rect">
          <a:avLst/>
        </a:prstGeom>
        <a:noFill xmlns:a="http://schemas.openxmlformats.org/drawingml/2006/main"/>
        <a:ln xmlns:a="http://schemas.openxmlformats.org/drawingml/2006/main">
          <a:noFill/>
        </a:ln>
        <a:effectLst xmlns:a="http://schemas.openxmlformats.org/drawingml/2006/main"/>
        <a:extLst xmlns:a="http://schemas.openxmlformats.org/drawingml/2006/main"/>
      </cdr:spPr>
      <cdr:txBody>
        <a:bodyPr xmlns:a="http://schemas.openxmlformats.org/drawingml/2006/main" wrap="none" lIns="0" tIns="22860" rIns="27432" bIns="22860" anchor="ctr" upright="1">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r" rtl="0">
            <a:defRPr sz="1000"/>
          </a:pPr>
          <a:endParaRPr lang="ru-RU" sz="1600" dirty="0"/>
        </a:p>
      </cdr:txBody>
    </cdr:sp>
  </cdr:relSizeAnchor>
  <cdr:relSizeAnchor xmlns:cdr="http://schemas.openxmlformats.org/drawingml/2006/chartDrawing">
    <cdr:from>
      <cdr:x>0.1301</cdr:x>
      <cdr:y>0.66838</cdr:y>
    </cdr:from>
    <cdr:to>
      <cdr:x>0.13443</cdr:x>
      <cdr:y>0.73962</cdr:y>
    </cdr:to>
    <cdr:sp macro="" textlink="">
      <cdr:nvSpPr>
        <cdr:cNvPr id="2055" name="Text Box 7"/>
        <cdr:cNvSpPr txBox="1">
          <a:spLocks xmlns:a="http://schemas.openxmlformats.org/drawingml/2006/main" noChangeArrowheads="1"/>
        </cdr:cNvSpPr>
      </cdr:nvSpPr>
      <cdr:spPr bwMode="auto">
        <a:xfrm xmlns:a="http://schemas.openxmlformats.org/drawingml/2006/main">
          <a:off x="833758" y="2743343"/>
          <a:ext cx="27765" cy="292388"/>
        </a:xfrm>
        <a:prstGeom xmlns:a="http://schemas.openxmlformats.org/drawingml/2006/main" prst="rect">
          <a:avLst/>
        </a:prstGeom>
        <a:noFill xmlns:a="http://schemas.openxmlformats.org/drawingml/2006/main"/>
        <a:ln xmlns:a="http://schemas.openxmlformats.org/drawingml/2006/main">
          <a:noFill/>
        </a:ln>
        <a:effectLst xmlns:a="http://schemas.openxmlformats.org/drawingml/2006/main"/>
        <a:extLst xmlns:a="http://schemas.openxmlformats.org/drawingml/2006/main"/>
      </cdr:spPr>
      <cdr:txBody>
        <a:bodyPr xmlns:a="http://schemas.openxmlformats.org/drawingml/2006/main" wrap="none" lIns="0" tIns="22860" rIns="27432" bIns="22860" anchor="ctr" upright="1">
          <a:spAutoFit/>
        </a:bodyPr>
        <a:lstStyle xmlns:a="http://schemas.openxmlformats.org/drawingml/2006/main"/>
        <a:p xmlns:a="http://schemas.openxmlformats.org/drawingml/2006/main">
          <a:pPr algn="r" rtl="0">
            <a:defRPr sz="1000"/>
          </a:pPr>
          <a:endParaRPr lang="ru-RU" sz="1600" dirty="0"/>
        </a:p>
      </cdr:txBody>
    </cdr:sp>
  </cdr:relSizeAnchor>
  <cdr:relSizeAnchor xmlns:cdr="http://schemas.openxmlformats.org/drawingml/2006/chartDrawing">
    <cdr:from>
      <cdr:x>0.0864</cdr:x>
      <cdr:y>0.36842</cdr:y>
    </cdr:from>
    <cdr:to>
      <cdr:x>0.17627</cdr:x>
      <cdr:y>0.43216</cdr:y>
    </cdr:to>
    <cdr:sp macro="" textlink="">
      <cdr:nvSpPr>
        <cdr:cNvPr id="2" name="Text Box 1"/>
        <cdr:cNvSpPr txBox="1">
          <a:spLocks xmlns:a="http://schemas.openxmlformats.org/drawingml/2006/main" noChangeArrowheads="1"/>
        </cdr:cNvSpPr>
      </cdr:nvSpPr>
      <cdr:spPr bwMode="auto">
        <a:xfrm xmlns:a="http://schemas.openxmlformats.org/drawingml/2006/main">
          <a:off x="553740" y="1512164"/>
          <a:ext cx="575927" cy="261610"/>
        </a:xfrm>
        <a:prstGeom xmlns:a="http://schemas.openxmlformats.org/drawingml/2006/main" prst="rect">
          <a:avLst/>
        </a:prstGeom>
        <a:noFill xmlns:a="http://schemas.openxmlformats.org/drawingml/2006/main"/>
        <a:ln xmlns:a="http://schemas.openxmlformats.org/drawingml/2006/main">
          <a:noFill/>
        </a:ln>
        <a:effectLst xmlns:a="http://schemas.openxmlformats.org/drawingml/2006/main"/>
        <a:extLst xmlns:a="http://schemas.openxmlformats.org/drawingml/2006/main"/>
      </cdr:spPr>
      <cdr:txBody>
        <a:bodyPr xmlns:a="http://schemas.openxmlformats.org/drawingml/2006/main" wrap="none" lIns="0" tIns="22860" rIns="27432" bIns="22860" anchor="ctr" upright="1">
          <a:spAutoFit/>
        </a:bodyPr>
        <a:lstStyle xmlns:a="http://schemas.openxmlformats.org/drawingml/2006/main"/>
        <a:p xmlns:a="http://schemas.openxmlformats.org/drawingml/2006/main">
          <a:pPr algn="r" rtl="0">
            <a:defRPr sz="1000"/>
          </a:pPr>
          <a:r>
            <a:rPr lang="ru-RU" sz="1400" dirty="0" err="1">
              <a:solidFill>
                <a:srgbClr val="005294"/>
              </a:solidFill>
              <a:latin typeface="Arial"/>
              <a:cs typeface="Arial"/>
            </a:rPr>
            <a:t>Russia</a:t>
          </a:r>
          <a:endParaRPr lang="ru-RU" sz="1400" dirty="0">
            <a:solidFill>
              <a:srgbClr val="005294"/>
            </a:solidFill>
            <a:latin typeface="Arial"/>
            <a:cs typeface="Arial"/>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cs typeface="+mn-cs"/>
              </a:defRPr>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smtClean="0">
                <a:cs typeface="+mn-cs"/>
              </a:defRPr>
            </a:lvl1pPr>
          </a:lstStyle>
          <a:p>
            <a:pPr>
              <a:defRPr/>
            </a:pPr>
            <a:fld id="{78D3404E-F3E9-47B4-AE1A-94EB40B28E54}" type="datetimeFigureOut">
              <a:rPr lang="ru-RU"/>
              <a:pPr>
                <a:defRPr/>
              </a:pPr>
              <a:t>28.07.2014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cs typeface="+mn-cs"/>
              </a:defRPr>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smtClean="0">
                <a:cs typeface="+mn-cs"/>
              </a:defRPr>
            </a:lvl1pPr>
          </a:lstStyle>
          <a:p>
            <a:pPr>
              <a:defRPr/>
            </a:pPr>
            <a:fld id="{F386DFFB-375C-4B9B-9E56-F5069482E247}" type="slidenum">
              <a:rPr lang="ru-RU"/>
              <a:pPr>
                <a:defRPr/>
              </a:pPr>
              <a:t>‹#›</a:t>
            </a:fld>
            <a:endParaRPr lang="ru-RU"/>
          </a:p>
        </p:txBody>
      </p:sp>
    </p:spTree>
    <p:extLst>
      <p:ext uri="{BB962C8B-B14F-4D97-AF65-F5344CB8AC3E}">
        <p14:creationId xmlns:p14="http://schemas.microsoft.com/office/powerpoint/2010/main" val="893261881"/>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Rot="1" noChangeAspect="1" noTextEdit="1"/>
          </p:cNvSpPr>
          <p:nvPr>
            <p:ph type="sldImg"/>
          </p:nvPr>
        </p:nvSpPr>
        <p:spPr bwMode="auto">
          <a:noFill/>
          <a:ln>
            <a:solidFill>
              <a:srgbClr val="000000"/>
            </a:solidFill>
            <a:miter lim="800000"/>
            <a:headEnd/>
            <a:tailEnd/>
          </a:ln>
        </p:spPr>
      </p:sp>
      <p:sp>
        <p:nvSpPr>
          <p:cNvPr id="78851" name="Rectangle 3"/>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734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ru-RU" dirty="0" smtClean="0">
              <a:solidFill>
                <a:srgbClr val="004A84"/>
              </a:solidFill>
              <a:cs typeface="Arial" charset="0"/>
              <a:sym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Образ слайда 1"/>
          <p:cNvSpPr>
            <a:spLocks noGrp="1" noRot="1" noChangeAspect="1" noTextEdit="1"/>
          </p:cNvSpPr>
          <p:nvPr>
            <p:ph type="sldImg"/>
          </p:nvPr>
        </p:nvSpPr>
        <p:spPr bwMode="auto">
          <a:noFill/>
          <a:ln>
            <a:solidFill>
              <a:srgbClr val="000000"/>
            </a:solidFill>
            <a:miter lim="800000"/>
            <a:headEnd/>
            <a:tailEnd/>
          </a:ln>
        </p:spPr>
      </p:sp>
      <p:sp>
        <p:nvSpPr>
          <p:cNvPr id="59394"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dirty="0" smtClean="0">
              <a:solidFill>
                <a:srgbClr val="004A84"/>
              </a:solidFill>
              <a:cs typeface="Arial" charset="0"/>
              <a:sym typeface="Arial" charset="0"/>
            </a:endParaRPr>
          </a:p>
        </p:txBody>
      </p:sp>
      <p:sp>
        <p:nvSpPr>
          <p:cNvPr id="59395"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a:buSzPct val="100000"/>
            </a:pPr>
            <a:fld id="{458BB626-6136-495B-A266-E5BDDD4C6B8E}" type="slidenum">
              <a:rPr lang="ru-RU">
                <a:solidFill>
                  <a:srgbClr val="004A84"/>
                </a:solidFill>
                <a:cs typeface="Arial" charset="0"/>
                <a:sym typeface="Arial" charset="0"/>
              </a:rPr>
              <a:pPr>
                <a:buSzPct val="100000"/>
              </a:pPr>
              <a:t>26</a:t>
            </a:fld>
            <a:endParaRPr lang="ru-RU">
              <a:solidFill>
                <a:srgbClr val="004A84"/>
              </a:solidFill>
              <a:cs typeface="Arial" charset="0"/>
              <a:sym typeface="Arial"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Образ слайда 1"/>
          <p:cNvSpPr>
            <a:spLocks noGrp="1" noRot="1" noChangeAspect="1" noTextEdit="1"/>
          </p:cNvSpPr>
          <p:nvPr>
            <p:ph type="sldImg"/>
          </p:nvPr>
        </p:nvSpPr>
        <p:spPr bwMode="auto">
          <a:noFill/>
          <a:ln>
            <a:solidFill>
              <a:srgbClr val="000000"/>
            </a:solidFill>
            <a:miter lim="800000"/>
            <a:headEnd/>
            <a:tailEnd/>
          </a:ln>
        </p:spPr>
      </p:sp>
      <p:sp>
        <p:nvSpPr>
          <p:cNvPr id="61442"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dirty="0" smtClean="0">
              <a:solidFill>
                <a:srgbClr val="004A84"/>
              </a:solidFill>
              <a:cs typeface="Arial" charset="0"/>
              <a:sym typeface="Arial" charset="0"/>
            </a:endParaRPr>
          </a:p>
        </p:txBody>
      </p:sp>
      <p:sp>
        <p:nvSpPr>
          <p:cNvPr id="61443"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a:buSzPct val="100000"/>
            </a:pPr>
            <a:fld id="{5374D72F-3803-4974-BB52-D5EEB9E19705}" type="slidenum">
              <a:rPr lang="ru-RU">
                <a:solidFill>
                  <a:srgbClr val="004A84"/>
                </a:solidFill>
                <a:cs typeface="Arial" charset="0"/>
                <a:sym typeface="Arial" charset="0"/>
              </a:rPr>
              <a:pPr>
                <a:buSzPct val="100000"/>
              </a:pPr>
              <a:t>27</a:t>
            </a:fld>
            <a:endParaRPr lang="ru-RU">
              <a:solidFill>
                <a:srgbClr val="004A84"/>
              </a:solidFill>
              <a:cs typeface="Arial" charset="0"/>
              <a:sym typeface="Arial"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Образ слайда 1"/>
          <p:cNvSpPr>
            <a:spLocks noGrp="1" noRot="1" noChangeAspect="1"/>
          </p:cNvSpPr>
          <p:nvPr>
            <p:ph type="sldImg"/>
          </p:nvPr>
        </p:nvSpPr>
        <p:spPr bwMode="auto">
          <a:noFill/>
          <a:ln>
            <a:solidFill>
              <a:srgbClr val="000000"/>
            </a:solidFill>
            <a:miter lim="800000"/>
            <a:headEnd/>
            <a:tailEnd/>
          </a:ln>
        </p:spPr>
      </p:sp>
      <p:sp>
        <p:nvSpPr>
          <p:cNvPr id="63490"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dirty="0" smtClean="0"/>
          </a:p>
        </p:txBody>
      </p:sp>
      <p:sp>
        <p:nvSpPr>
          <p:cNvPr id="63491"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a:buSzPct val="100000"/>
            </a:pPr>
            <a:fld id="{2D44EA39-1A7E-46A7-882F-D430C8101E4D}" type="slidenum">
              <a:rPr lang="ru-RU">
                <a:solidFill>
                  <a:srgbClr val="004A84"/>
                </a:solidFill>
                <a:cs typeface="Arial" charset="0"/>
                <a:sym typeface="Arial" charset="0"/>
              </a:rPr>
              <a:pPr>
                <a:buSzPct val="100000"/>
              </a:pPr>
              <a:t>28</a:t>
            </a:fld>
            <a:endParaRPr lang="ru-RU">
              <a:solidFill>
                <a:srgbClr val="004A84"/>
              </a:solidFill>
              <a:cs typeface="Arial" charset="0"/>
              <a:sym typeface="Arial"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Образ слайда 1"/>
          <p:cNvSpPr>
            <a:spLocks noGrp="1" noRot="1" noChangeAspect="1"/>
          </p:cNvSpPr>
          <p:nvPr>
            <p:ph type="sldImg"/>
          </p:nvPr>
        </p:nvSpPr>
        <p:spPr bwMode="auto">
          <a:noFill/>
          <a:ln>
            <a:solidFill>
              <a:srgbClr val="000000"/>
            </a:solidFill>
            <a:miter lim="800000"/>
            <a:headEnd/>
            <a:tailEnd/>
          </a:ln>
        </p:spPr>
      </p:sp>
      <p:sp>
        <p:nvSpPr>
          <p:cNvPr id="65538"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dirty="0" smtClean="0"/>
          </a:p>
          <a:p>
            <a:pPr>
              <a:spcBef>
                <a:spcPct val="0"/>
              </a:spcBef>
            </a:pPr>
            <a:endParaRPr lang="ru-RU" dirty="0" smtClean="0"/>
          </a:p>
        </p:txBody>
      </p:sp>
      <p:sp>
        <p:nvSpPr>
          <p:cNvPr id="65539"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a:buSzPct val="100000"/>
            </a:pPr>
            <a:fld id="{34A3C117-B660-46E5-A199-7E060117C139}" type="slidenum">
              <a:rPr lang="ru-RU">
                <a:solidFill>
                  <a:srgbClr val="004A84"/>
                </a:solidFill>
                <a:cs typeface="Arial" charset="0"/>
                <a:sym typeface="Arial" charset="0"/>
              </a:rPr>
              <a:pPr>
                <a:buSzPct val="100000"/>
              </a:pPr>
              <a:t>29</a:t>
            </a:fld>
            <a:endParaRPr lang="ru-RU">
              <a:solidFill>
                <a:srgbClr val="004A84"/>
              </a:solidFill>
              <a:cs typeface="Arial" charset="0"/>
              <a:sym typeface="Arial"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Образ слайда 1"/>
          <p:cNvSpPr>
            <a:spLocks noGrp="1" noRot="1" noChangeAspect="1" noTextEdit="1"/>
          </p:cNvSpPr>
          <p:nvPr>
            <p:ph type="sldImg"/>
          </p:nvPr>
        </p:nvSpPr>
        <p:spPr bwMode="auto">
          <a:noFill/>
          <a:ln>
            <a:solidFill>
              <a:srgbClr val="000000"/>
            </a:solidFill>
            <a:miter lim="800000"/>
            <a:headEnd/>
            <a:tailEnd/>
          </a:ln>
        </p:spPr>
      </p:sp>
      <p:sp>
        <p:nvSpPr>
          <p:cNvPr id="3" name="Заметки 2"/>
          <p:cNvSpPr>
            <a:spLocks noGrp="1"/>
          </p:cNvSpPr>
          <p:nvPr>
            <p:ph type="body" idx="1"/>
          </p:nvPr>
        </p:nvSpPr>
        <p:spPr/>
        <p:txBody>
          <a:bodyPr wrap="square" numCol="1" anchor="t" anchorCtr="0" compatLnSpc="1">
            <a:prstTxWarp prst="textNoShape">
              <a:avLst/>
            </a:prstTxWarp>
            <a:normAutofit/>
          </a:bodyPr>
          <a:lstStyle/>
          <a:p>
            <a:pPr>
              <a:lnSpc>
                <a:spcPct val="80000"/>
              </a:lnSpc>
              <a:spcBef>
                <a:spcPct val="0"/>
              </a:spcBef>
            </a:pPr>
            <a:endParaRPr lang="ru-RU" sz="1100" dirty="0" smtClean="0">
              <a:solidFill>
                <a:srgbClr val="004A84"/>
              </a:solidFill>
              <a:cs typeface="Arial" charset="0"/>
              <a:sym typeface="Arial" charset="0"/>
            </a:endParaRPr>
          </a:p>
        </p:txBody>
      </p:sp>
      <p:sp>
        <p:nvSpPr>
          <p:cNvPr id="68611"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a:buSzPct val="100000"/>
            </a:pPr>
            <a:fld id="{18E94433-0D47-46F8-8B8A-C8680D03F203}" type="slidenum">
              <a:rPr lang="ru-RU">
                <a:solidFill>
                  <a:srgbClr val="004A84"/>
                </a:solidFill>
                <a:cs typeface="Arial" charset="0"/>
                <a:sym typeface="Arial" charset="0"/>
              </a:rPr>
              <a:pPr>
                <a:buSzPct val="100000"/>
              </a:pPr>
              <a:t>33</a:t>
            </a:fld>
            <a:endParaRPr lang="ru-RU">
              <a:solidFill>
                <a:srgbClr val="004A84"/>
              </a:solidFill>
              <a:cs typeface="Arial" charset="0"/>
              <a:sym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pPr>
              <a:defRPr/>
            </a:pPr>
            <a:fld id="{F386DFFB-375C-4B9B-9E56-F5069482E247}" type="slidenum">
              <a:rPr lang="ru-RU" smtClean="0"/>
              <a:pPr>
                <a:defRPr/>
              </a:pPr>
              <a:t>4</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Образ слайда 1"/>
          <p:cNvSpPr>
            <a:spLocks noGrp="1" noRot="1" noChangeAspect="1"/>
          </p:cNvSpPr>
          <p:nvPr>
            <p:ph type="sldImg"/>
          </p:nvPr>
        </p:nvSpPr>
        <p:spPr bwMode="auto">
          <a:noFill/>
          <a:ln>
            <a:solidFill>
              <a:srgbClr val="000000"/>
            </a:solidFill>
            <a:miter lim="800000"/>
            <a:headEnd/>
            <a:tailEnd/>
          </a:ln>
        </p:spPr>
      </p:sp>
      <p:sp>
        <p:nvSpPr>
          <p:cNvPr id="33794"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dirty="0" smtClean="0">
              <a:solidFill>
                <a:srgbClr val="004A84"/>
              </a:solidFill>
              <a:cs typeface="Arial" charset="0"/>
              <a:sym typeface="Arial" charset="0"/>
            </a:endParaRPr>
          </a:p>
        </p:txBody>
      </p:sp>
      <p:sp>
        <p:nvSpPr>
          <p:cNvPr id="33795"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a:buSzPct val="100000"/>
            </a:pPr>
            <a:fld id="{C284A8DA-6043-419C-AD3C-E57CF6E355E6}" type="slidenum">
              <a:rPr lang="ru-RU">
                <a:solidFill>
                  <a:srgbClr val="004A84"/>
                </a:solidFill>
                <a:cs typeface="Arial" charset="0"/>
                <a:sym typeface="Arial" charset="0"/>
              </a:rPr>
              <a:pPr>
                <a:buSzPct val="100000"/>
              </a:pPr>
              <a:t>9</a:t>
            </a:fld>
            <a:endParaRPr lang="ru-RU">
              <a:solidFill>
                <a:srgbClr val="004A84"/>
              </a:solidFill>
              <a:cs typeface="Arial" charset="0"/>
              <a:sym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Образ слайда 1"/>
          <p:cNvSpPr>
            <a:spLocks noGrp="1" noRot="1" noChangeAspect="1" noTextEdit="1"/>
          </p:cNvSpPr>
          <p:nvPr>
            <p:ph type="sldImg"/>
          </p:nvPr>
        </p:nvSpPr>
        <p:spPr bwMode="auto">
          <a:noFill/>
          <a:ln>
            <a:solidFill>
              <a:srgbClr val="000000"/>
            </a:solidFill>
            <a:miter lim="800000"/>
            <a:headEnd/>
            <a:tailEnd/>
          </a:ln>
        </p:spPr>
      </p:sp>
      <p:sp>
        <p:nvSpPr>
          <p:cNvPr id="40962"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dirty="0" smtClean="0">
              <a:solidFill>
                <a:srgbClr val="004A84"/>
              </a:solidFill>
              <a:cs typeface="Arial" charset="0"/>
              <a:sym typeface="Arial" charset="0"/>
            </a:endParaRPr>
          </a:p>
        </p:txBody>
      </p:sp>
      <p:sp>
        <p:nvSpPr>
          <p:cNvPr id="40963"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a:buSzPct val="100000"/>
            </a:pPr>
            <a:fld id="{64C58F69-81D2-48B1-A6DF-8378C7C20DF0}" type="slidenum">
              <a:rPr lang="ru-RU">
                <a:solidFill>
                  <a:srgbClr val="004A84"/>
                </a:solidFill>
                <a:cs typeface="Arial" charset="0"/>
                <a:sym typeface="Arial" charset="0"/>
              </a:rPr>
              <a:pPr>
                <a:buSzPct val="100000"/>
              </a:pPr>
              <a:t>15</a:t>
            </a:fld>
            <a:endParaRPr lang="ru-RU">
              <a:solidFill>
                <a:srgbClr val="004A84"/>
              </a:solidFill>
              <a:cs typeface="Arial" charset="0"/>
              <a:sym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Образ слайда 1"/>
          <p:cNvSpPr>
            <a:spLocks noGrp="1" noRot="1" noChangeAspect="1" noTextEdit="1"/>
          </p:cNvSpPr>
          <p:nvPr>
            <p:ph type="sldImg"/>
          </p:nvPr>
        </p:nvSpPr>
        <p:spPr bwMode="auto">
          <a:noFill/>
          <a:ln>
            <a:solidFill>
              <a:srgbClr val="000000"/>
            </a:solidFill>
            <a:miter lim="800000"/>
            <a:headEnd/>
            <a:tailEnd/>
          </a:ln>
        </p:spPr>
      </p:sp>
      <p:sp>
        <p:nvSpPr>
          <p:cNvPr id="45058"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dirty="0" smtClean="0">
              <a:solidFill>
                <a:srgbClr val="004A84"/>
              </a:solidFill>
              <a:cs typeface="Arial" charset="0"/>
              <a:sym typeface="Arial" charset="0"/>
            </a:endParaRPr>
          </a:p>
        </p:txBody>
      </p:sp>
      <p:sp>
        <p:nvSpPr>
          <p:cNvPr id="45059"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a:buSzPct val="100000"/>
            </a:pPr>
            <a:fld id="{A7B73566-34A3-4892-9700-95F07E2543BD}" type="slidenum">
              <a:rPr lang="ru-RU">
                <a:solidFill>
                  <a:srgbClr val="004A84"/>
                </a:solidFill>
                <a:cs typeface="Arial" charset="0"/>
                <a:sym typeface="Arial" charset="0"/>
              </a:rPr>
              <a:pPr>
                <a:buSzPct val="100000"/>
              </a:pPr>
              <a:t>18</a:t>
            </a:fld>
            <a:endParaRPr lang="ru-RU">
              <a:solidFill>
                <a:srgbClr val="004A84"/>
              </a:solidFill>
              <a:cs typeface="Arial" charset="0"/>
              <a:sym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Образ слайда 1"/>
          <p:cNvSpPr>
            <a:spLocks noGrp="1" noRot="1" noChangeAspect="1"/>
          </p:cNvSpPr>
          <p:nvPr>
            <p:ph type="sldImg"/>
          </p:nvPr>
        </p:nvSpPr>
        <p:spPr bwMode="auto">
          <a:noFill/>
          <a:ln>
            <a:solidFill>
              <a:srgbClr val="000000"/>
            </a:solidFill>
            <a:miter lim="800000"/>
            <a:headEnd/>
            <a:tailEnd/>
          </a:ln>
        </p:spPr>
      </p:sp>
      <p:sp>
        <p:nvSpPr>
          <p:cNvPr id="48130"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dirty="0" smtClean="0">
              <a:solidFill>
                <a:srgbClr val="004A84"/>
              </a:solidFill>
              <a:cs typeface="Arial" charset="0"/>
              <a:sym typeface="Arial" charset="0"/>
            </a:endParaRPr>
          </a:p>
        </p:txBody>
      </p:sp>
      <p:sp>
        <p:nvSpPr>
          <p:cNvPr id="48131"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a:buSzPct val="100000"/>
            </a:pPr>
            <a:fld id="{6BCBF876-4A34-4968-9451-2F5890AF65CF}" type="slidenum">
              <a:rPr lang="ru-RU">
                <a:solidFill>
                  <a:srgbClr val="004A84"/>
                </a:solidFill>
                <a:cs typeface="Arial" charset="0"/>
                <a:sym typeface="Arial" charset="0"/>
              </a:rPr>
              <a:pPr>
                <a:buSzPct val="100000"/>
              </a:pPr>
              <a:t>20</a:t>
            </a:fld>
            <a:endParaRPr lang="ru-RU">
              <a:solidFill>
                <a:srgbClr val="004A84"/>
              </a:solidFill>
              <a:cs typeface="Arial" charset="0"/>
              <a:sym typeface="Arial"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Образ слайда 1"/>
          <p:cNvSpPr>
            <a:spLocks noGrp="1" noRot="1" noChangeAspect="1"/>
          </p:cNvSpPr>
          <p:nvPr>
            <p:ph type="sldImg"/>
          </p:nvPr>
        </p:nvSpPr>
        <p:spPr bwMode="auto">
          <a:noFill/>
          <a:ln>
            <a:solidFill>
              <a:srgbClr val="000000"/>
            </a:solidFill>
            <a:miter lim="800000"/>
            <a:headEnd/>
            <a:tailEnd/>
          </a:ln>
        </p:spPr>
      </p:sp>
      <p:sp>
        <p:nvSpPr>
          <p:cNvPr id="51202"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dirty="0" smtClean="0">
              <a:solidFill>
                <a:srgbClr val="004A84"/>
              </a:solidFill>
              <a:cs typeface="Arial" charset="0"/>
              <a:sym typeface="Arial" charset="0"/>
            </a:endParaRPr>
          </a:p>
        </p:txBody>
      </p:sp>
      <p:sp>
        <p:nvSpPr>
          <p:cNvPr id="51203"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a:buSzPct val="100000"/>
            </a:pPr>
            <a:fld id="{D5EBDC43-5FBE-47C2-9E63-DEF8A71BA0F0}" type="slidenum">
              <a:rPr lang="ru-RU">
                <a:solidFill>
                  <a:srgbClr val="004A84"/>
                </a:solidFill>
                <a:cs typeface="Arial" charset="0"/>
                <a:sym typeface="Arial" charset="0"/>
              </a:rPr>
              <a:pPr>
                <a:buSzPct val="100000"/>
              </a:pPr>
              <a:t>22</a:t>
            </a:fld>
            <a:endParaRPr lang="ru-RU">
              <a:solidFill>
                <a:srgbClr val="004A84"/>
              </a:solidFill>
              <a:cs typeface="Arial" charset="0"/>
              <a:sym typeface="Arial"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325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ru-RU" dirty="0" smtClean="0">
              <a:solidFill>
                <a:srgbClr val="004A84"/>
              </a:solidFill>
              <a:cs typeface="Arial" charset="0"/>
              <a:sym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529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ru-RU" dirty="0" smtClean="0">
              <a:solidFill>
                <a:srgbClr val="004A84"/>
              </a:solidFill>
              <a:cs typeface="Arial" charset="0"/>
              <a:sym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hyperlink" Target="http://www.eabr.org/" TargetMode="External"/><Relationship Id="rId2" Type="http://schemas.openxmlformats.org/officeDocument/2006/relationships/hyperlink" Target="mailto:info@eabr.org" TargetMode="Externa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Титульный слайд">
    <p:spTree>
      <p:nvGrpSpPr>
        <p:cNvPr id="1" name=""/>
        <p:cNvGrpSpPr/>
        <p:nvPr/>
      </p:nvGrpSpPr>
      <p:grpSpPr>
        <a:xfrm>
          <a:off x="0" y="0"/>
          <a:ext cx="0" cy="0"/>
          <a:chOff x="0" y="0"/>
          <a:chExt cx="0" cy="0"/>
        </a:xfrm>
      </p:grpSpPr>
      <p:sp>
        <p:nvSpPr>
          <p:cNvPr id="7" name="Content Placeholder 3"/>
          <p:cNvSpPr>
            <a:spLocks noGrp="1"/>
          </p:cNvSpPr>
          <p:nvPr>
            <p:ph sz="half" idx="2"/>
          </p:nvPr>
        </p:nvSpPr>
        <p:spPr>
          <a:xfrm>
            <a:off x="361834" y="4573281"/>
            <a:ext cx="8418629" cy="367023"/>
          </a:xfrm>
          <a:prstGeom prst="rect">
            <a:avLst/>
          </a:prstGeom>
          <a:noFill/>
        </p:spPr>
        <p:txBody>
          <a:bodyPr/>
          <a:lstStyle>
            <a:lvl1pPr marL="177800" indent="-177800" algn="r">
              <a:lnSpc>
                <a:spcPct val="100000"/>
              </a:lnSpc>
              <a:spcBef>
                <a:spcPts val="1500"/>
              </a:spcBef>
              <a:buFontTx/>
              <a:buNone/>
              <a:defRPr sz="1800" baseline="0">
                <a:solidFill>
                  <a:schemeClr val="bg1"/>
                </a:solidFill>
                <a:latin typeface="Arial"/>
              </a:defRPr>
            </a:lvl1pPr>
            <a:lvl2pPr marL="0" indent="0" algn="l">
              <a:lnSpc>
                <a:spcPct val="100000"/>
              </a:lnSpc>
              <a:spcBef>
                <a:spcPts val="1500"/>
              </a:spcBef>
              <a:buFontTx/>
              <a:buNone/>
              <a:defRPr sz="1600" baseline="0">
                <a:latin typeface="Arial"/>
              </a:defRPr>
            </a:lvl2pPr>
            <a:lvl3pPr marL="0" indent="0" algn="l">
              <a:lnSpc>
                <a:spcPct val="100000"/>
              </a:lnSpc>
              <a:spcBef>
                <a:spcPts val="1500"/>
              </a:spcBef>
              <a:buFontTx/>
              <a:buNone/>
              <a:defRPr sz="1600" baseline="0">
                <a:latin typeface="Arial"/>
              </a:defRPr>
            </a:lvl3pPr>
            <a:lvl4pPr marL="0" indent="0" algn="l">
              <a:lnSpc>
                <a:spcPct val="100000"/>
              </a:lnSpc>
              <a:spcBef>
                <a:spcPts val="1500"/>
              </a:spcBef>
              <a:buFontTx/>
              <a:buNone/>
              <a:defRPr sz="1600" baseline="0">
                <a:latin typeface="Arial"/>
              </a:defRPr>
            </a:lvl4pPr>
            <a:lvl5pPr marL="0" indent="0" algn="l">
              <a:lnSpc>
                <a:spcPct val="100000"/>
              </a:lnSpc>
              <a:spcBef>
                <a:spcPts val="1500"/>
              </a:spcBef>
              <a:buFontTx/>
              <a:buNone/>
              <a:defRPr sz="1600" baseline="0">
                <a:latin typeface="Arial"/>
              </a:defRPr>
            </a:lvl5pPr>
            <a:lvl6pPr>
              <a:defRPr sz="1800"/>
            </a:lvl6pPr>
            <a:lvl7pPr>
              <a:defRPr sz="1800"/>
            </a:lvl7pPr>
            <a:lvl8pPr>
              <a:defRPr sz="1800"/>
            </a:lvl8pPr>
            <a:lvl9pPr>
              <a:defRPr sz="1800"/>
            </a:lvl9pPr>
          </a:lstStyle>
          <a:p>
            <a:pPr lvl="0"/>
            <a:r>
              <a:rPr lang="en-US" dirty="0" smtClean="0"/>
              <a:t>Click to edit Master text styles</a:t>
            </a:r>
          </a:p>
        </p:txBody>
      </p:sp>
      <p:sp>
        <p:nvSpPr>
          <p:cNvPr id="10" name="Content Placeholder 3"/>
          <p:cNvSpPr>
            <a:spLocks noGrp="1"/>
          </p:cNvSpPr>
          <p:nvPr>
            <p:ph sz="half" idx="10"/>
          </p:nvPr>
        </p:nvSpPr>
        <p:spPr>
          <a:xfrm>
            <a:off x="323528" y="6021288"/>
            <a:ext cx="8418629" cy="367023"/>
          </a:xfrm>
          <a:prstGeom prst="rect">
            <a:avLst/>
          </a:prstGeom>
          <a:noFill/>
        </p:spPr>
        <p:txBody>
          <a:bodyPr/>
          <a:lstStyle>
            <a:lvl1pPr marL="177800" indent="-177800" algn="ctr">
              <a:lnSpc>
                <a:spcPct val="100000"/>
              </a:lnSpc>
              <a:spcBef>
                <a:spcPts val="1500"/>
              </a:spcBef>
              <a:buFontTx/>
              <a:buNone/>
              <a:defRPr sz="2200" baseline="0">
                <a:solidFill>
                  <a:schemeClr val="tx1"/>
                </a:solidFill>
                <a:latin typeface="Arial"/>
              </a:defRPr>
            </a:lvl1pPr>
            <a:lvl2pPr marL="0" indent="0" algn="l">
              <a:lnSpc>
                <a:spcPct val="100000"/>
              </a:lnSpc>
              <a:spcBef>
                <a:spcPts val="1500"/>
              </a:spcBef>
              <a:buFontTx/>
              <a:buNone/>
              <a:defRPr sz="1600" baseline="0">
                <a:latin typeface="Arial"/>
              </a:defRPr>
            </a:lvl2pPr>
            <a:lvl3pPr marL="0" indent="0" algn="l">
              <a:lnSpc>
                <a:spcPct val="100000"/>
              </a:lnSpc>
              <a:spcBef>
                <a:spcPts val="1500"/>
              </a:spcBef>
              <a:buFontTx/>
              <a:buNone/>
              <a:defRPr sz="1600" baseline="0">
                <a:latin typeface="Arial"/>
              </a:defRPr>
            </a:lvl3pPr>
            <a:lvl4pPr marL="0" indent="0" algn="l">
              <a:lnSpc>
                <a:spcPct val="100000"/>
              </a:lnSpc>
              <a:spcBef>
                <a:spcPts val="1500"/>
              </a:spcBef>
              <a:buFontTx/>
              <a:buNone/>
              <a:defRPr sz="1600" baseline="0">
                <a:latin typeface="Arial"/>
              </a:defRPr>
            </a:lvl4pPr>
            <a:lvl5pPr marL="0" indent="0" algn="l">
              <a:lnSpc>
                <a:spcPct val="100000"/>
              </a:lnSpc>
              <a:spcBef>
                <a:spcPts val="1500"/>
              </a:spcBef>
              <a:buFontTx/>
              <a:buNone/>
              <a:defRPr sz="1600" baseline="0">
                <a:latin typeface="Arial"/>
              </a:defRPr>
            </a:lvl5pPr>
            <a:lvl6pPr>
              <a:defRPr sz="1800"/>
            </a:lvl6pPr>
            <a:lvl7pPr>
              <a:defRPr sz="1800"/>
            </a:lvl7pPr>
            <a:lvl8pPr>
              <a:defRPr sz="1800"/>
            </a:lvl8pPr>
            <a:lvl9pPr>
              <a:defRPr sz="1800"/>
            </a:lvl9pPr>
          </a:lstStyle>
          <a:p>
            <a:pPr lvl="0"/>
            <a:r>
              <a:rPr lang="en-US" dirty="0" err="1" smtClean="0"/>
              <a:t>Click to edit Master text styles</a:t>
            </a:r>
          </a:p>
        </p:txBody>
      </p:sp>
      <p:sp>
        <p:nvSpPr>
          <p:cNvPr id="14" name="Content Placeholder 3"/>
          <p:cNvSpPr>
            <a:spLocks noGrp="1"/>
          </p:cNvSpPr>
          <p:nvPr>
            <p:ph sz="half" idx="11"/>
          </p:nvPr>
        </p:nvSpPr>
        <p:spPr>
          <a:xfrm>
            <a:off x="323528" y="5229200"/>
            <a:ext cx="8424936" cy="720080"/>
          </a:xfrm>
          <a:prstGeom prst="rect">
            <a:avLst/>
          </a:prstGeom>
          <a:noFill/>
        </p:spPr>
        <p:txBody>
          <a:bodyPr>
            <a:noAutofit/>
          </a:bodyPr>
          <a:lstStyle>
            <a:lvl1pPr marL="177800" indent="-177800" algn="ctr">
              <a:lnSpc>
                <a:spcPct val="100000"/>
              </a:lnSpc>
              <a:spcBef>
                <a:spcPts val="1500"/>
              </a:spcBef>
              <a:buFontTx/>
              <a:buNone/>
              <a:defRPr sz="4500" baseline="0">
                <a:solidFill>
                  <a:schemeClr val="tx1"/>
                </a:solidFill>
                <a:latin typeface="Arial"/>
              </a:defRPr>
            </a:lvl1pPr>
            <a:lvl2pPr marL="0" indent="0" algn="l">
              <a:lnSpc>
                <a:spcPct val="100000"/>
              </a:lnSpc>
              <a:spcBef>
                <a:spcPts val="1500"/>
              </a:spcBef>
              <a:buFontTx/>
              <a:buNone/>
              <a:defRPr sz="1600" baseline="0">
                <a:latin typeface="Arial"/>
              </a:defRPr>
            </a:lvl2pPr>
            <a:lvl3pPr marL="0" indent="0" algn="l">
              <a:lnSpc>
                <a:spcPct val="100000"/>
              </a:lnSpc>
              <a:spcBef>
                <a:spcPts val="1500"/>
              </a:spcBef>
              <a:buFontTx/>
              <a:buNone/>
              <a:defRPr sz="1600" baseline="0">
                <a:latin typeface="Arial"/>
              </a:defRPr>
            </a:lvl3pPr>
            <a:lvl4pPr marL="0" indent="0" algn="l">
              <a:lnSpc>
                <a:spcPct val="100000"/>
              </a:lnSpc>
              <a:spcBef>
                <a:spcPts val="1500"/>
              </a:spcBef>
              <a:buFontTx/>
              <a:buNone/>
              <a:defRPr sz="1600" baseline="0">
                <a:latin typeface="Arial"/>
              </a:defRPr>
            </a:lvl4pPr>
            <a:lvl5pPr marL="0" indent="0" algn="l">
              <a:lnSpc>
                <a:spcPct val="100000"/>
              </a:lnSpc>
              <a:spcBef>
                <a:spcPts val="1500"/>
              </a:spcBef>
              <a:buFontTx/>
              <a:buNone/>
              <a:defRPr sz="1600" baseline="0">
                <a:latin typeface="Arial"/>
              </a:defRPr>
            </a:lvl5pPr>
            <a:lvl6pPr>
              <a:defRPr sz="1800"/>
            </a:lvl6pPr>
            <a:lvl7pPr>
              <a:defRPr sz="1800"/>
            </a:lvl7pPr>
            <a:lvl8pPr>
              <a:defRPr sz="1800"/>
            </a:lvl8pPr>
            <a:lvl9pPr>
              <a:defRPr sz="1800"/>
            </a:lvl9pPr>
          </a:lstStyle>
          <a:p>
            <a:pPr lvl="0"/>
            <a:r>
              <a:rPr lang="en-US" dirty="0" smtClean="0"/>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Три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2602632" cy="4525963"/>
          </a:xfrm>
        </p:spPr>
        <p:txBody>
          <a:bodyPr>
            <a:normAutofit/>
          </a:bodyPr>
          <a:lstStyle>
            <a:lvl1pPr>
              <a:defRPr sz="1600"/>
            </a:lvl1pPr>
            <a:lvl2pPr>
              <a:defRPr sz="1600"/>
            </a:lvl2pPr>
            <a:lvl3pPr>
              <a:defRPr sz="1400"/>
            </a:lvl3pPr>
            <a:lvl4pPr>
              <a:defRPr sz="1400"/>
            </a:lvl4pPr>
            <a:lvl5pPr>
              <a:defRPr sz="14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6" name="Содержимое 2"/>
          <p:cNvSpPr>
            <a:spLocks noGrp="1"/>
          </p:cNvSpPr>
          <p:nvPr>
            <p:ph sz="half" idx="10"/>
          </p:nvPr>
        </p:nvSpPr>
        <p:spPr>
          <a:xfrm>
            <a:off x="3275856" y="1628800"/>
            <a:ext cx="2602632" cy="4525963"/>
          </a:xfrm>
        </p:spPr>
        <p:txBody>
          <a:bodyPr>
            <a:normAutofit/>
          </a:bodyPr>
          <a:lstStyle>
            <a:lvl1pPr>
              <a:defRPr sz="1600"/>
            </a:lvl1pPr>
            <a:lvl2pPr>
              <a:defRPr sz="1600"/>
            </a:lvl2pPr>
            <a:lvl3pPr>
              <a:defRPr sz="1400"/>
            </a:lvl3pPr>
            <a:lvl4pPr>
              <a:defRPr sz="1400"/>
            </a:lvl4pPr>
            <a:lvl5pPr>
              <a:defRPr sz="14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7" name="Содержимое 2"/>
          <p:cNvSpPr>
            <a:spLocks noGrp="1"/>
          </p:cNvSpPr>
          <p:nvPr>
            <p:ph sz="half" idx="11"/>
          </p:nvPr>
        </p:nvSpPr>
        <p:spPr>
          <a:xfrm>
            <a:off x="6084168" y="1628800"/>
            <a:ext cx="2602632" cy="4525963"/>
          </a:xfrm>
        </p:spPr>
        <p:txBody>
          <a:bodyPr>
            <a:normAutofit/>
          </a:bodyPr>
          <a:lstStyle>
            <a:lvl1pPr>
              <a:defRPr sz="1600"/>
            </a:lvl1pPr>
            <a:lvl2pPr>
              <a:defRPr sz="1600"/>
            </a:lvl2pPr>
            <a:lvl3pPr>
              <a:defRPr sz="1400"/>
            </a:lvl3pPr>
            <a:lvl4pPr>
              <a:defRPr sz="1400"/>
            </a:lvl4pPr>
            <a:lvl5pPr>
              <a:defRPr sz="14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Сравнение с 2 подзаголовками">
    <p:spTree>
      <p:nvGrpSpPr>
        <p:cNvPr id="1" name=""/>
        <p:cNvGrpSpPr/>
        <p:nvPr/>
      </p:nvGrpSpPr>
      <p:grpSpPr>
        <a:xfrm>
          <a:off x="0" y="0"/>
          <a:ext cx="0" cy="0"/>
          <a:chOff x="0" y="0"/>
          <a:chExt cx="0" cy="0"/>
        </a:xfrm>
      </p:grpSpPr>
      <p:sp>
        <p:nvSpPr>
          <p:cNvPr id="3" name="Текст 2"/>
          <p:cNvSpPr>
            <a:spLocks noGrp="1"/>
          </p:cNvSpPr>
          <p:nvPr>
            <p:ph type="body" idx="1"/>
          </p:nvPr>
        </p:nvSpPr>
        <p:spPr>
          <a:xfrm>
            <a:off x="457200" y="1535113"/>
            <a:ext cx="4040188" cy="639762"/>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Содержимое 3"/>
          <p:cNvSpPr>
            <a:spLocks noGrp="1"/>
          </p:cNvSpPr>
          <p:nvPr>
            <p:ph sz="half" idx="2"/>
          </p:nvPr>
        </p:nvSpPr>
        <p:spPr>
          <a:xfrm>
            <a:off x="457200" y="2174875"/>
            <a:ext cx="4040188" cy="3951288"/>
          </a:xfrm>
        </p:spPr>
        <p:txBody>
          <a:bodyPr>
            <a:normAutofit/>
          </a:bodyPr>
          <a:lstStyle>
            <a:lvl1pPr>
              <a:defRPr sz="1600"/>
            </a:lvl1pPr>
            <a:lvl2pPr>
              <a:defRPr sz="1600"/>
            </a:lvl2pPr>
            <a:lvl3pPr>
              <a:defRPr sz="14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5" name="Текст 4"/>
          <p:cNvSpPr>
            <a:spLocks noGrp="1"/>
          </p:cNvSpPr>
          <p:nvPr>
            <p:ph type="body" sz="quarter" idx="3"/>
          </p:nvPr>
        </p:nvSpPr>
        <p:spPr>
          <a:xfrm>
            <a:off x="4645025" y="1535113"/>
            <a:ext cx="4041775" cy="639762"/>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Содержимое 5"/>
          <p:cNvSpPr>
            <a:spLocks noGrp="1"/>
          </p:cNvSpPr>
          <p:nvPr>
            <p:ph sz="quarter" idx="4"/>
          </p:nvPr>
        </p:nvSpPr>
        <p:spPr>
          <a:xfrm>
            <a:off x="4645025" y="2174875"/>
            <a:ext cx="4041775" cy="3951288"/>
          </a:xfrm>
        </p:spPr>
        <p:txBody>
          <a:bodyPr>
            <a:normAutofit/>
          </a:bodyPr>
          <a:lstStyle>
            <a:lvl1pPr>
              <a:defRPr sz="1600"/>
            </a:lvl1pPr>
            <a:lvl2pPr>
              <a:defRPr sz="1600"/>
            </a:lvl2pPr>
            <a:lvl3pPr>
              <a:defRPr sz="14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2" name="Заголовок 11"/>
          <p:cNvSpPr>
            <a:spLocks noGrp="1"/>
          </p:cNvSpPr>
          <p:nvPr>
            <p:ph type="title"/>
          </p:nvPr>
        </p:nvSpPr>
        <p:spPr/>
        <p:txBody>
          <a:bodyPr/>
          <a:lstStyle/>
          <a:p>
            <a:r>
              <a:rPr lang="ru-RU" smtClean="0"/>
              <a:t>Образец заголовка</a:t>
            </a:r>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Сравнение с 3 подзаголовками">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6" name="Content Placeholder 3"/>
          <p:cNvSpPr>
            <a:spLocks noGrp="1"/>
          </p:cNvSpPr>
          <p:nvPr>
            <p:ph sz="half" idx="12"/>
          </p:nvPr>
        </p:nvSpPr>
        <p:spPr>
          <a:xfrm>
            <a:off x="395535" y="1700808"/>
            <a:ext cx="2612599" cy="377825"/>
          </a:xfrm>
          <a:prstGeom prst="rect">
            <a:avLst/>
          </a:prstGeom>
        </p:spPr>
        <p:txBody>
          <a:bodyPr>
            <a:noAutofit/>
          </a:bodyPr>
          <a:lstStyle>
            <a:lvl1pPr marL="179388" indent="-179388" algn="l" eaLnBrk="0" hangingPunct="0">
              <a:lnSpc>
                <a:spcPct val="100000"/>
              </a:lnSpc>
              <a:spcBef>
                <a:spcPts val="1500"/>
              </a:spcBef>
              <a:buSzPct val="100000"/>
              <a:buFontTx/>
              <a:buNone/>
              <a:defRPr sz="1600" b="1" i="0" baseline="0">
                <a:solidFill>
                  <a:schemeClr val="tx1"/>
                </a:solidFill>
                <a:latin typeface="Arial"/>
              </a:defRPr>
            </a:lvl1pPr>
            <a:lvl2pPr marL="0" indent="0" algn="l">
              <a:lnSpc>
                <a:spcPct val="100000"/>
              </a:lnSpc>
              <a:spcBef>
                <a:spcPts val="1500"/>
              </a:spcBef>
              <a:buFontTx/>
              <a:buNone/>
              <a:defRPr sz="1600" baseline="0">
                <a:latin typeface="Arial"/>
              </a:defRPr>
            </a:lvl2pPr>
            <a:lvl3pPr marL="0" indent="0" algn="l">
              <a:lnSpc>
                <a:spcPct val="100000"/>
              </a:lnSpc>
              <a:spcBef>
                <a:spcPts val="1500"/>
              </a:spcBef>
              <a:buFontTx/>
              <a:buNone/>
              <a:defRPr sz="2000" b="1" i="0" baseline="0">
                <a:latin typeface="Arial"/>
              </a:defRPr>
            </a:lvl3pPr>
            <a:lvl4pPr marL="0" indent="0" algn="l">
              <a:lnSpc>
                <a:spcPct val="100000"/>
              </a:lnSpc>
              <a:spcBef>
                <a:spcPts val="1500"/>
              </a:spcBef>
              <a:buFontTx/>
              <a:buNone/>
              <a:defRPr sz="1600" baseline="0">
                <a:latin typeface="Arial"/>
              </a:defRPr>
            </a:lvl4pPr>
            <a:lvl5pPr marL="0" indent="0" algn="l">
              <a:lnSpc>
                <a:spcPct val="100000"/>
              </a:lnSpc>
              <a:spcBef>
                <a:spcPts val="1500"/>
              </a:spcBef>
              <a:buFontTx/>
              <a:buNone/>
              <a:defRPr sz="1600" baseline="0">
                <a:latin typeface="Arial"/>
              </a:defRPr>
            </a:lvl5pPr>
            <a:lvl6pPr>
              <a:defRPr sz="1800"/>
            </a:lvl6pPr>
            <a:lvl7pPr>
              <a:defRPr sz="1800"/>
            </a:lvl7pPr>
            <a:lvl8pPr>
              <a:defRPr sz="1800"/>
            </a:lvl8pPr>
            <a:lvl9pPr>
              <a:defRPr sz="1800"/>
            </a:lvl9pPr>
          </a:lstStyle>
          <a:p>
            <a:pPr lvl="0"/>
            <a:r>
              <a:rPr lang="en-US" dirty="0" smtClean="0"/>
              <a:t>Click to edit Master text styles</a:t>
            </a:r>
          </a:p>
        </p:txBody>
      </p:sp>
      <p:sp>
        <p:nvSpPr>
          <p:cNvPr id="7" name="Content Placeholder 3"/>
          <p:cNvSpPr>
            <a:spLocks noGrp="1"/>
          </p:cNvSpPr>
          <p:nvPr>
            <p:ph sz="half" idx="13"/>
          </p:nvPr>
        </p:nvSpPr>
        <p:spPr>
          <a:xfrm>
            <a:off x="3255545" y="1700808"/>
            <a:ext cx="2612599" cy="377825"/>
          </a:xfrm>
          <a:prstGeom prst="rect">
            <a:avLst/>
          </a:prstGeom>
        </p:spPr>
        <p:txBody>
          <a:bodyPr>
            <a:noAutofit/>
          </a:bodyPr>
          <a:lstStyle>
            <a:lvl1pPr marL="179388" indent="-179388" algn="l" eaLnBrk="0" hangingPunct="0">
              <a:lnSpc>
                <a:spcPct val="100000"/>
              </a:lnSpc>
              <a:spcBef>
                <a:spcPts val="1500"/>
              </a:spcBef>
              <a:buSzPct val="100000"/>
              <a:buFontTx/>
              <a:buNone/>
              <a:defRPr sz="1600" b="1" i="0" baseline="0">
                <a:solidFill>
                  <a:schemeClr val="tx1"/>
                </a:solidFill>
                <a:latin typeface="Arial"/>
              </a:defRPr>
            </a:lvl1pPr>
            <a:lvl2pPr marL="0" indent="0" algn="l">
              <a:lnSpc>
                <a:spcPct val="100000"/>
              </a:lnSpc>
              <a:spcBef>
                <a:spcPts val="1500"/>
              </a:spcBef>
              <a:buFontTx/>
              <a:buNone/>
              <a:defRPr sz="1600" baseline="0">
                <a:latin typeface="Arial"/>
              </a:defRPr>
            </a:lvl2pPr>
            <a:lvl3pPr marL="0" indent="0" algn="l">
              <a:lnSpc>
                <a:spcPct val="100000"/>
              </a:lnSpc>
              <a:spcBef>
                <a:spcPts val="1500"/>
              </a:spcBef>
              <a:buFontTx/>
              <a:buNone/>
              <a:defRPr sz="2000" b="1" i="0" baseline="0">
                <a:latin typeface="Arial"/>
              </a:defRPr>
            </a:lvl3pPr>
            <a:lvl4pPr marL="0" indent="0" algn="l">
              <a:lnSpc>
                <a:spcPct val="100000"/>
              </a:lnSpc>
              <a:spcBef>
                <a:spcPts val="1500"/>
              </a:spcBef>
              <a:buFontTx/>
              <a:buNone/>
              <a:defRPr sz="1600" baseline="0">
                <a:latin typeface="Arial"/>
              </a:defRPr>
            </a:lvl4pPr>
            <a:lvl5pPr marL="0" indent="0" algn="l">
              <a:lnSpc>
                <a:spcPct val="100000"/>
              </a:lnSpc>
              <a:spcBef>
                <a:spcPts val="1500"/>
              </a:spcBef>
              <a:buFontTx/>
              <a:buNone/>
              <a:defRPr sz="1600" baseline="0">
                <a:latin typeface="Arial"/>
              </a:defRPr>
            </a:lvl5pPr>
            <a:lvl6pPr>
              <a:defRPr sz="1800"/>
            </a:lvl6pPr>
            <a:lvl7pPr>
              <a:defRPr sz="1800"/>
            </a:lvl7pPr>
            <a:lvl8pPr>
              <a:defRPr sz="1800"/>
            </a:lvl8pPr>
            <a:lvl9pPr>
              <a:defRPr sz="1800"/>
            </a:lvl9pPr>
          </a:lstStyle>
          <a:p>
            <a:pPr lvl="0"/>
            <a:r>
              <a:rPr lang="en-US" dirty="0" smtClean="0"/>
              <a:t>Click to edit Master text styles</a:t>
            </a:r>
          </a:p>
        </p:txBody>
      </p:sp>
      <p:sp>
        <p:nvSpPr>
          <p:cNvPr id="8" name="Content Placeholder 3"/>
          <p:cNvSpPr>
            <a:spLocks noGrp="1"/>
          </p:cNvSpPr>
          <p:nvPr>
            <p:ph sz="half" idx="14"/>
          </p:nvPr>
        </p:nvSpPr>
        <p:spPr>
          <a:xfrm>
            <a:off x="6084168" y="1700808"/>
            <a:ext cx="2612599" cy="377825"/>
          </a:xfrm>
          <a:prstGeom prst="rect">
            <a:avLst/>
          </a:prstGeom>
        </p:spPr>
        <p:txBody>
          <a:bodyPr>
            <a:noAutofit/>
          </a:bodyPr>
          <a:lstStyle>
            <a:lvl1pPr marL="179388" indent="-179388" algn="l" eaLnBrk="0" hangingPunct="0">
              <a:lnSpc>
                <a:spcPct val="100000"/>
              </a:lnSpc>
              <a:spcBef>
                <a:spcPts val="1500"/>
              </a:spcBef>
              <a:buSzPct val="100000"/>
              <a:buFontTx/>
              <a:buNone/>
              <a:defRPr sz="1600" b="1" i="0" baseline="0">
                <a:solidFill>
                  <a:schemeClr val="tx1"/>
                </a:solidFill>
                <a:latin typeface="Arial"/>
              </a:defRPr>
            </a:lvl1pPr>
            <a:lvl2pPr marL="0" indent="0" algn="l">
              <a:lnSpc>
                <a:spcPct val="100000"/>
              </a:lnSpc>
              <a:spcBef>
                <a:spcPts val="1500"/>
              </a:spcBef>
              <a:buFontTx/>
              <a:buNone/>
              <a:defRPr sz="1600" baseline="0">
                <a:latin typeface="Arial"/>
              </a:defRPr>
            </a:lvl2pPr>
            <a:lvl3pPr marL="0" indent="0" algn="l">
              <a:lnSpc>
                <a:spcPct val="100000"/>
              </a:lnSpc>
              <a:spcBef>
                <a:spcPts val="1500"/>
              </a:spcBef>
              <a:buFontTx/>
              <a:buNone/>
              <a:defRPr sz="2000" b="1" i="0" baseline="0">
                <a:latin typeface="Arial"/>
              </a:defRPr>
            </a:lvl3pPr>
            <a:lvl4pPr marL="0" indent="0" algn="l">
              <a:lnSpc>
                <a:spcPct val="100000"/>
              </a:lnSpc>
              <a:spcBef>
                <a:spcPts val="1500"/>
              </a:spcBef>
              <a:buFontTx/>
              <a:buNone/>
              <a:defRPr sz="1600" baseline="0">
                <a:latin typeface="Arial"/>
              </a:defRPr>
            </a:lvl4pPr>
            <a:lvl5pPr marL="0" indent="0" algn="l">
              <a:lnSpc>
                <a:spcPct val="100000"/>
              </a:lnSpc>
              <a:spcBef>
                <a:spcPts val="1500"/>
              </a:spcBef>
              <a:buFontTx/>
              <a:buNone/>
              <a:defRPr sz="1600" baseline="0">
                <a:latin typeface="Arial"/>
              </a:defRPr>
            </a:lvl5pPr>
            <a:lvl6pPr>
              <a:defRPr sz="1800"/>
            </a:lvl6pPr>
            <a:lvl7pPr>
              <a:defRPr sz="1800"/>
            </a:lvl7pPr>
            <a:lvl8pPr>
              <a:defRPr sz="1800"/>
            </a:lvl8pPr>
            <a:lvl9pPr>
              <a:defRPr sz="1800"/>
            </a:lvl9pPr>
          </a:lstStyle>
          <a:p>
            <a:pPr lvl="0"/>
            <a:r>
              <a:rPr lang="en-US" dirty="0" smtClean="0"/>
              <a:t>Click to edit Master text styles</a:t>
            </a:r>
          </a:p>
        </p:txBody>
      </p:sp>
      <p:sp>
        <p:nvSpPr>
          <p:cNvPr id="9" name="Content Placeholder 3"/>
          <p:cNvSpPr>
            <a:spLocks noGrp="1"/>
          </p:cNvSpPr>
          <p:nvPr>
            <p:ph sz="half" idx="11"/>
          </p:nvPr>
        </p:nvSpPr>
        <p:spPr>
          <a:xfrm>
            <a:off x="395537" y="2276872"/>
            <a:ext cx="2592288" cy="3888432"/>
          </a:xfrm>
          <a:prstGeom prst="rect">
            <a:avLst/>
          </a:prstGeom>
        </p:spPr>
        <p:txBody>
          <a:bodyPr/>
          <a:lstStyle>
            <a:lvl1pPr marL="342900" marR="0" indent="-342900" algn="l" defTabSz="457200" rtl="0" eaLnBrk="1" fontAlgn="base" latinLnBrk="0" hangingPunct="1">
              <a:lnSpc>
                <a:spcPct val="100000"/>
              </a:lnSpc>
              <a:spcBef>
                <a:spcPct val="20000"/>
              </a:spcBef>
              <a:spcAft>
                <a:spcPct val="0"/>
              </a:spcAft>
              <a:buClrTx/>
              <a:buSzTx/>
              <a:buFontTx/>
              <a:buNone/>
              <a:tabLst/>
              <a:defRPr sz="1600" baseline="0">
                <a:latin typeface="Arial"/>
              </a:defRPr>
            </a:lvl1pPr>
            <a:lvl2pPr marL="268288" marR="0" indent="268288" algn="l" defTabSz="457200" rtl="0" eaLnBrk="1" fontAlgn="base" latinLnBrk="0" hangingPunct="1">
              <a:lnSpc>
                <a:spcPct val="100000"/>
              </a:lnSpc>
              <a:spcBef>
                <a:spcPct val="20000"/>
              </a:spcBef>
              <a:spcAft>
                <a:spcPct val="0"/>
              </a:spcAft>
              <a:buClrTx/>
              <a:buSzTx/>
              <a:buFont typeface="Arial" pitchFamily="34" charset="0"/>
              <a:buChar char="•"/>
              <a:tabLst/>
              <a:defRPr kumimoji="0" lang="ru-RU" sz="1400" b="0" i="0" u="none" strike="noStrike" kern="1200" cap="none" spc="0" normalizeH="0" baseline="0" noProof="0">
                <a:ln>
                  <a:noFill/>
                </a:ln>
                <a:solidFill>
                  <a:schemeClr val="tx1"/>
                </a:solidFill>
                <a:effectLst/>
                <a:uLnTx/>
                <a:uFillTx/>
                <a:ea typeface="Geneva" charset="-128"/>
              </a:defRPr>
            </a:lvl2pPr>
            <a:lvl3pPr marL="536575" marR="0" indent="266700" algn="l" defTabSz="457200" rtl="0" eaLnBrk="1" fontAlgn="base" latinLnBrk="0" hangingPunct="1">
              <a:lnSpc>
                <a:spcPct val="100000"/>
              </a:lnSpc>
              <a:spcBef>
                <a:spcPct val="20000"/>
              </a:spcBef>
              <a:spcAft>
                <a:spcPct val="0"/>
              </a:spcAft>
              <a:buClrTx/>
              <a:buSzTx/>
              <a:buFont typeface="+mj-lt"/>
              <a:buAutoNum type="arabicPeriod"/>
              <a:tabLst/>
              <a:defRPr kumimoji="0" lang="ru-RU" sz="1400" b="0" i="0" u="none" strike="noStrike" kern="1200" cap="none" spc="0" normalizeH="0" baseline="0" noProof="0">
                <a:ln>
                  <a:noFill/>
                </a:ln>
                <a:solidFill>
                  <a:schemeClr val="tx1"/>
                </a:solidFill>
                <a:effectLst/>
                <a:uLnTx/>
                <a:uFillTx/>
                <a:ea typeface="Geneva" charset="-128"/>
              </a:defRPr>
            </a:lvl3pPr>
            <a:lvl4pPr marL="898525" marR="0" indent="173038" algn="l" defTabSz="457200" rtl="0" eaLnBrk="1" fontAlgn="base" latinLnBrk="0" hangingPunct="1">
              <a:lnSpc>
                <a:spcPct val="100000"/>
              </a:lnSpc>
              <a:spcBef>
                <a:spcPct val="20000"/>
              </a:spcBef>
              <a:spcAft>
                <a:spcPct val="0"/>
              </a:spcAft>
              <a:buClrTx/>
              <a:buSzTx/>
              <a:buFont typeface="Courier New" pitchFamily="49" charset="0"/>
              <a:buChar char="o"/>
              <a:tabLst/>
              <a:defRPr kumimoji="0" lang="ru-RU" sz="1300" b="0" i="0" u="none" strike="noStrike" kern="1200" cap="none" spc="0" normalizeH="0" baseline="0" noProof="0">
                <a:ln>
                  <a:noFill/>
                </a:ln>
                <a:solidFill>
                  <a:schemeClr val="tx1"/>
                </a:solidFill>
                <a:effectLst/>
                <a:uLnTx/>
                <a:uFillTx/>
                <a:ea typeface="Geneva" charset="-128"/>
              </a:defRPr>
            </a:lvl4pPr>
            <a:lvl5pPr marL="0" indent="0" algn="l">
              <a:lnSpc>
                <a:spcPct val="100000"/>
              </a:lnSpc>
              <a:spcBef>
                <a:spcPts val="1500"/>
              </a:spcBef>
              <a:buFontTx/>
              <a:buNone/>
              <a:defRPr sz="1600" baseline="0">
                <a:latin typeface="Arial"/>
              </a:defRPr>
            </a:lvl5pPr>
            <a:lvl6pPr>
              <a:defRPr sz="1800"/>
            </a:lvl6pPr>
            <a:lvl7pPr>
              <a:defRPr sz="1800"/>
            </a:lvl7pPr>
            <a:lvl8pPr>
              <a:defRPr sz="1800"/>
            </a:lvl8pPr>
            <a:lvl9pPr>
              <a:defRPr sz="1800"/>
            </a:lvl9p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p:txBody>
      </p:sp>
      <p:sp>
        <p:nvSpPr>
          <p:cNvPr id="10" name="Content Placeholder 3"/>
          <p:cNvSpPr>
            <a:spLocks noGrp="1"/>
          </p:cNvSpPr>
          <p:nvPr>
            <p:ph sz="half" idx="15"/>
          </p:nvPr>
        </p:nvSpPr>
        <p:spPr>
          <a:xfrm>
            <a:off x="3255545" y="2276872"/>
            <a:ext cx="2592288" cy="3888432"/>
          </a:xfrm>
          <a:prstGeom prst="rect">
            <a:avLst/>
          </a:prstGeom>
        </p:spPr>
        <p:txBody>
          <a:bodyPr/>
          <a:lstStyle>
            <a:lvl1pPr marL="342900" marR="0" indent="-342900" algn="l" defTabSz="457200" rtl="0" eaLnBrk="1" fontAlgn="base" latinLnBrk="0" hangingPunct="1">
              <a:lnSpc>
                <a:spcPct val="100000"/>
              </a:lnSpc>
              <a:spcBef>
                <a:spcPct val="20000"/>
              </a:spcBef>
              <a:spcAft>
                <a:spcPct val="0"/>
              </a:spcAft>
              <a:buClrTx/>
              <a:buSzTx/>
              <a:buFontTx/>
              <a:buNone/>
              <a:tabLst/>
              <a:defRPr sz="1600" baseline="0">
                <a:latin typeface="Arial"/>
              </a:defRPr>
            </a:lvl1pPr>
            <a:lvl2pPr marL="268288" marR="0" indent="268288" algn="l" defTabSz="457200" rtl="0" eaLnBrk="1" fontAlgn="base" latinLnBrk="0" hangingPunct="1">
              <a:lnSpc>
                <a:spcPct val="100000"/>
              </a:lnSpc>
              <a:spcBef>
                <a:spcPct val="20000"/>
              </a:spcBef>
              <a:spcAft>
                <a:spcPct val="0"/>
              </a:spcAft>
              <a:buClrTx/>
              <a:buSzTx/>
              <a:buFont typeface="Arial" pitchFamily="34" charset="0"/>
              <a:buChar char="•"/>
              <a:tabLst/>
              <a:defRPr kumimoji="0" lang="ru-RU" sz="1400" b="0" i="0" u="none" strike="noStrike" kern="1200" cap="none" spc="0" normalizeH="0" baseline="0" noProof="0">
                <a:ln>
                  <a:noFill/>
                </a:ln>
                <a:solidFill>
                  <a:schemeClr val="tx1"/>
                </a:solidFill>
                <a:effectLst/>
                <a:uLnTx/>
                <a:uFillTx/>
                <a:ea typeface="Geneva" charset="-128"/>
              </a:defRPr>
            </a:lvl2pPr>
            <a:lvl3pPr marL="536575" marR="0" indent="266700" algn="l" defTabSz="457200" rtl="0" eaLnBrk="1" fontAlgn="base" latinLnBrk="0" hangingPunct="1">
              <a:lnSpc>
                <a:spcPct val="100000"/>
              </a:lnSpc>
              <a:spcBef>
                <a:spcPct val="20000"/>
              </a:spcBef>
              <a:spcAft>
                <a:spcPct val="0"/>
              </a:spcAft>
              <a:buClrTx/>
              <a:buSzTx/>
              <a:buFont typeface="+mj-lt"/>
              <a:buAutoNum type="arabicPeriod"/>
              <a:tabLst/>
              <a:defRPr kumimoji="0" lang="ru-RU" sz="1400" b="0" i="0" u="none" strike="noStrike" kern="1200" cap="none" spc="0" normalizeH="0" baseline="0" noProof="0">
                <a:ln>
                  <a:noFill/>
                </a:ln>
                <a:solidFill>
                  <a:schemeClr val="tx1"/>
                </a:solidFill>
                <a:effectLst/>
                <a:uLnTx/>
                <a:uFillTx/>
                <a:ea typeface="Geneva" charset="-128"/>
              </a:defRPr>
            </a:lvl3pPr>
            <a:lvl4pPr marL="898525" marR="0" indent="173038" algn="l" defTabSz="457200" rtl="0" eaLnBrk="1" fontAlgn="base" latinLnBrk="0" hangingPunct="1">
              <a:lnSpc>
                <a:spcPct val="100000"/>
              </a:lnSpc>
              <a:spcBef>
                <a:spcPct val="20000"/>
              </a:spcBef>
              <a:spcAft>
                <a:spcPct val="0"/>
              </a:spcAft>
              <a:buClrTx/>
              <a:buSzTx/>
              <a:buFont typeface="Courier New" pitchFamily="49" charset="0"/>
              <a:buChar char="o"/>
              <a:tabLst/>
              <a:defRPr kumimoji="0" lang="ru-RU" sz="1300" b="0" i="0" u="none" strike="noStrike" kern="1200" cap="none" spc="0" normalizeH="0" baseline="0" noProof="0">
                <a:ln>
                  <a:noFill/>
                </a:ln>
                <a:solidFill>
                  <a:schemeClr val="tx1"/>
                </a:solidFill>
                <a:effectLst/>
                <a:uLnTx/>
                <a:uFillTx/>
                <a:ea typeface="Geneva" charset="-128"/>
              </a:defRPr>
            </a:lvl4pPr>
            <a:lvl5pPr marL="0" indent="0" algn="l">
              <a:lnSpc>
                <a:spcPct val="100000"/>
              </a:lnSpc>
              <a:spcBef>
                <a:spcPts val="1500"/>
              </a:spcBef>
              <a:buFontTx/>
              <a:buNone/>
              <a:defRPr sz="1600" baseline="0">
                <a:latin typeface="Arial"/>
              </a:defRPr>
            </a:lvl5pPr>
            <a:lvl6pPr>
              <a:defRPr sz="1800"/>
            </a:lvl6pPr>
            <a:lvl7pPr>
              <a:defRPr sz="1800"/>
            </a:lvl7pPr>
            <a:lvl8pPr>
              <a:defRPr sz="1800"/>
            </a:lvl8pPr>
            <a:lvl9pPr>
              <a:defRPr sz="1800"/>
            </a:lvl9p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p:txBody>
      </p:sp>
      <p:sp>
        <p:nvSpPr>
          <p:cNvPr id="11" name="Content Placeholder 3"/>
          <p:cNvSpPr>
            <a:spLocks noGrp="1"/>
          </p:cNvSpPr>
          <p:nvPr>
            <p:ph sz="half" idx="16"/>
          </p:nvPr>
        </p:nvSpPr>
        <p:spPr>
          <a:xfrm>
            <a:off x="6084168" y="2276872"/>
            <a:ext cx="2592288" cy="3888432"/>
          </a:xfrm>
          <a:prstGeom prst="rect">
            <a:avLst/>
          </a:prstGeom>
        </p:spPr>
        <p:txBody>
          <a:bodyPr/>
          <a:lstStyle>
            <a:lvl1pPr marL="342900" marR="0" indent="-342900" algn="l" defTabSz="457200" rtl="0" eaLnBrk="1" fontAlgn="base" latinLnBrk="0" hangingPunct="1">
              <a:lnSpc>
                <a:spcPct val="100000"/>
              </a:lnSpc>
              <a:spcBef>
                <a:spcPct val="20000"/>
              </a:spcBef>
              <a:spcAft>
                <a:spcPct val="0"/>
              </a:spcAft>
              <a:buClrTx/>
              <a:buSzTx/>
              <a:buFontTx/>
              <a:buNone/>
              <a:tabLst/>
              <a:defRPr sz="1600" baseline="0">
                <a:latin typeface="Arial"/>
              </a:defRPr>
            </a:lvl1pPr>
            <a:lvl2pPr marL="268288" marR="0" indent="268288" algn="l" defTabSz="457200" rtl="0" eaLnBrk="1" fontAlgn="base" latinLnBrk="0" hangingPunct="1">
              <a:lnSpc>
                <a:spcPct val="100000"/>
              </a:lnSpc>
              <a:spcBef>
                <a:spcPct val="20000"/>
              </a:spcBef>
              <a:spcAft>
                <a:spcPct val="0"/>
              </a:spcAft>
              <a:buClrTx/>
              <a:buSzTx/>
              <a:buFont typeface="Arial" pitchFamily="34" charset="0"/>
              <a:buChar char="•"/>
              <a:tabLst/>
              <a:defRPr kumimoji="0" lang="ru-RU" sz="1400" b="0" i="0" u="none" strike="noStrike" kern="1200" cap="none" spc="0" normalizeH="0" baseline="0" noProof="0">
                <a:ln>
                  <a:noFill/>
                </a:ln>
                <a:solidFill>
                  <a:schemeClr val="tx1"/>
                </a:solidFill>
                <a:effectLst/>
                <a:uLnTx/>
                <a:uFillTx/>
                <a:ea typeface="Geneva" charset="-128"/>
              </a:defRPr>
            </a:lvl2pPr>
            <a:lvl3pPr marL="536575" marR="0" indent="266700" algn="l" defTabSz="457200" rtl="0" eaLnBrk="1" fontAlgn="base" latinLnBrk="0" hangingPunct="1">
              <a:lnSpc>
                <a:spcPct val="100000"/>
              </a:lnSpc>
              <a:spcBef>
                <a:spcPct val="20000"/>
              </a:spcBef>
              <a:spcAft>
                <a:spcPct val="0"/>
              </a:spcAft>
              <a:buClrTx/>
              <a:buSzTx/>
              <a:buFont typeface="+mj-lt"/>
              <a:buAutoNum type="arabicPeriod"/>
              <a:tabLst/>
              <a:defRPr kumimoji="0" lang="ru-RU" sz="1400" b="0" i="0" u="none" strike="noStrike" kern="1200" cap="none" spc="0" normalizeH="0" baseline="0" noProof="0">
                <a:ln>
                  <a:noFill/>
                </a:ln>
                <a:solidFill>
                  <a:schemeClr val="tx1"/>
                </a:solidFill>
                <a:effectLst/>
                <a:uLnTx/>
                <a:uFillTx/>
                <a:ea typeface="Geneva" charset="-128"/>
              </a:defRPr>
            </a:lvl3pPr>
            <a:lvl4pPr marL="898525" marR="0" indent="173038" algn="l" defTabSz="457200" rtl="0" eaLnBrk="1" fontAlgn="base" latinLnBrk="0" hangingPunct="1">
              <a:lnSpc>
                <a:spcPct val="100000"/>
              </a:lnSpc>
              <a:spcBef>
                <a:spcPct val="20000"/>
              </a:spcBef>
              <a:spcAft>
                <a:spcPct val="0"/>
              </a:spcAft>
              <a:buClrTx/>
              <a:buSzTx/>
              <a:buFont typeface="Courier New" pitchFamily="49" charset="0"/>
              <a:buChar char="o"/>
              <a:tabLst/>
              <a:defRPr kumimoji="0" lang="ru-RU" sz="1300" b="0" i="0" u="none" strike="noStrike" kern="1200" cap="none" spc="0" normalizeH="0" baseline="0" noProof="0">
                <a:ln>
                  <a:noFill/>
                </a:ln>
                <a:solidFill>
                  <a:schemeClr val="tx1"/>
                </a:solidFill>
                <a:effectLst/>
                <a:uLnTx/>
                <a:uFillTx/>
                <a:ea typeface="Geneva" charset="-128"/>
              </a:defRPr>
            </a:lvl4pPr>
            <a:lvl5pPr marL="0" indent="0" algn="l">
              <a:lnSpc>
                <a:spcPct val="100000"/>
              </a:lnSpc>
              <a:spcBef>
                <a:spcPts val="1500"/>
              </a:spcBef>
              <a:buFontTx/>
              <a:buNone/>
              <a:defRPr sz="1600" baseline="0">
                <a:latin typeface="Arial"/>
              </a:defRPr>
            </a:lvl5pPr>
            <a:lvl6pPr>
              <a:defRPr sz="1800"/>
            </a:lvl6pPr>
            <a:lvl7pPr>
              <a:defRPr sz="1800"/>
            </a:lvl7pPr>
            <a:lvl8pPr>
              <a:defRPr sz="1800"/>
            </a:lvl8pPr>
            <a:lvl9pPr>
              <a:defRPr sz="1800"/>
            </a:lvl9p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Акцент">
    <p:spTree>
      <p:nvGrpSpPr>
        <p:cNvPr id="1" name=""/>
        <p:cNvGrpSpPr/>
        <p:nvPr/>
      </p:nvGrpSpPr>
      <p:grpSpPr>
        <a:xfrm>
          <a:off x="0" y="0"/>
          <a:ext cx="0" cy="0"/>
          <a:chOff x="0" y="0"/>
          <a:chExt cx="0" cy="0"/>
        </a:xfrm>
      </p:grpSpPr>
      <p:sp>
        <p:nvSpPr>
          <p:cNvPr id="3" name="Текст 2"/>
          <p:cNvSpPr>
            <a:spLocks noGrp="1"/>
          </p:cNvSpPr>
          <p:nvPr>
            <p:ph type="body" idx="1"/>
          </p:nvPr>
        </p:nvSpPr>
        <p:spPr>
          <a:xfrm>
            <a:off x="395536" y="1628800"/>
            <a:ext cx="2592288" cy="1656184"/>
          </a:xfrm>
        </p:spPr>
        <p:txBody>
          <a:bodyPr>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2" name="Заголовок 11"/>
          <p:cNvSpPr>
            <a:spLocks noGrp="1"/>
          </p:cNvSpPr>
          <p:nvPr>
            <p:ph type="title"/>
          </p:nvPr>
        </p:nvSpPr>
        <p:spPr/>
        <p:txBody>
          <a:bodyPr/>
          <a:lstStyle/>
          <a:p>
            <a:r>
              <a:rPr lang="ru-RU" smtClean="0"/>
              <a:t>Образец заголовка</a:t>
            </a:r>
            <a:endParaRPr lang="ru-RU"/>
          </a:p>
        </p:txBody>
      </p:sp>
      <p:sp>
        <p:nvSpPr>
          <p:cNvPr id="8" name="Содержимое 2"/>
          <p:cNvSpPr>
            <a:spLocks noGrp="1"/>
          </p:cNvSpPr>
          <p:nvPr>
            <p:ph sz="half" idx="10"/>
          </p:nvPr>
        </p:nvSpPr>
        <p:spPr>
          <a:xfrm>
            <a:off x="3131840" y="1628800"/>
            <a:ext cx="5554960" cy="4525963"/>
          </a:xfrm>
        </p:spPr>
        <p:txBody>
          <a:bodyPr>
            <a:normAutofit/>
          </a:bodyPr>
          <a:lstStyle>
            <a:lvl1pPr>
              <a:defRPr sz="1600"/>
            </a:lvl1pPr>
            <a:lvl2pPr>
              <a:defRPr sz="1600"/>
            </a:lvl2pPr>
            <a:lvl3pPr>
              <a:defRPr sz="1400"/>
            </a:lvl3pPr>
            <a:lvl4pPr>
              <a:defRPr sz="1400"/>
            </a:lvl4pPr>
            <a:lvl5pPr>
              <a:defRPr sz="14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Подраздел">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476672"/>
            <a:ext cx="2997969" cy="1296144"/>
          </a:xfrm>
        </p:spPr>
        <p:txBody>
          <a:bodyPr anchor="t"/>
          <a:lstStyle>
            <a:lvl1pPr algn="l">
              <a:defRPr sz="2000" b="1"/>
            </a:lvl1pPr>
          </a:lstStyle>
          <a:p>
            <a:pPr lvl="0"/>
            <a:r>
              <a:rPr lang="en-US" dirty="0" smtClean="0"/>
              <a:t>Click to edit Master title style</a:t>
            </a:r>
            <a:endParaRPr lang="ru-RU" dirty="0" smtClean="0"/>
          </a:p>
        </p:txBody>
      </p:sp>
      <p:sp>
        <p:nvSpPr>
          <p:cNvPr id="3" name="Содержимое 2"/>
          <p:cNvSpPr>
            <a:spLocks noGrp="1"/>
          </p:cNvSpPr>
          <p:nvPr>
            <p:ph idx="1"/>
          </p:nvPr>
        </p:nvSpPr>
        <p:spPr>
          <a:xfrm>
            <a:off x="3635896" y="476672"/>
            <a:ext cx="5050904" cy="5649491"/>
          </a:xfrm>
        </p:spPr>
        <p:txBody>
          <a:bodyPr>
            <a:normAutofit/>
          </a:bodyPr>
          <a:lstStyle>
            <a:lvl1pPr>
              <a:defRPr sz="1600"/>
            </a:lvl1pPr>
            <a:lvl2pPr>
              <a:defRPr sz="1600"/>
            </a:lvl2pPr>
            <a:lvl3pPr>
              <a:defRPr sz="1400"/>
            </a:lvl3pPr>
            <a:lvl4pPr>
              <a:defRPr sz="14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Текст 3"/>
          <p:cNvSpPr>
            <a:spLocks noGrp="1"/>
          </p:cNvSpPr>
          <p:nvPr>
            <p:ph type="body" sz="half" idx="2"/>
          </p:nvPr>
        </p:nvSpPr>
        <p:spPr>
          <a:xfrm>
            <a:off x="457200" y="1988840"/>
            <a:ext cx="3008313" cy="413732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Закрывающий_Адресный блок">
    <p:spTree>
      <p:nvGrpSpPr>
        <p:cNvPr id="1" name=""/>
        <p:cNvGrpSpPr/>
        <p:nvPr/>
      </p:nvGrpSpPr>
      <p:grpSpPr>
        <a:xfrm>
          <a:off x="0" y="0"/>
          <a:ext cx="0" cy="0"/>
          <a:chOff x="0" y="0"/>
          <a:chExt cx="0" cy="0"/>
        </a:xfrm>
      </p:grpSpPr>
      <p:sp>
        <p:nvSpPr>
          <p:cNvPr id="2" name="TextBox 2"/>
          <p:cNvSpPr txBox="1"/>
          <p:nvPr userDrawn="1"/>
        </p:nvSpPr>
        <p:spPr>
          <a:xfrm>
            <a:off x="444500" y="2488332"/>
            <a:ext cx="8318500" cy="3388940"/>
          </a:xfrm>
          <a:prstGeom prst="rect">
            <a:avLst/>
          </a:prstGeom>
          <a:noFill/>
        </p:spPr>
        <p:txBody>
          <a:bodyPr numCol="3">
            <a:spAutoFit/>
          </a:bodyPr>
          <a:lstStyle/>
          <a:p>
            <a:pPr fontAlgn="auto">
              <a:spcBef>
                <a:spcPts val="0"/>
              </a:spcBef>
              <a:spcAft>
                <a:spcPts val="0"/>
              </a:spcAft>
              <a:defRPr/>
            </a:pPr>
            <a:r>
              <a:rPr lang="ru-RU" sz="1000" b="1" dirty="0">
                <a:solidFill>
                  <a:srgbClr val="005294"/>
                </a:solidFill>
                <a:latin typeface="+mn-lt"/>
                <a:cs typeface="+mn-cs"/>
              </a:rPr>
              <a:t>ГОЛОВНОЙ ОФИС</a:t>
            </a:r>
          </a:p>
          <a:p>
            <a:pPr fontAlgn="auto">
              <a:spcBef>
                <a:spcPts val="0"/>
              </a:spcBef>
              <a:spcAft>
                <a:spcPts val="0"/>
              </a:spcAft>
              <a:defRPr/>
            </a:pPr>
            <a:r>
              <a:rPr lang="ru-RU" sz="1000" dirty="0">
                <a:solidFill>
                  <a:srgbClr val="005294"/>
                </a:solidFill>
                <a:latin typeface="+mn-lt"/>
                <a:cs typeface="+mn-cs"/>
              </a:rPr>
              <a:t>Республика Казахстан, 050051</a:t>
            </a:r>
          </a:p>
          <a:p>
            <a:pPr fontAlgn="auto">
              <a:spcBef>
                <a:spcPts val="0"/>
              </a:spcBef>
              <a:spcAft>
                <a:spcPts val="0"/>
              </a:spcAft>
              <a:defRPr/>
            </a:pPr>
            <a:r>
              <a:rPr lang="ru-RU" sz="1000" dirty="0">
                <a:solidFill>
                  <a:srgbClr val="005294"/>
                </a:solidFill>
                <a:latin typeface="+mn-lt"/>
                <a:cs typeface="+mn-cs"/>
              </a:rPr>
              <a:t>г. Алматы, пр. Достык, д. 220</a:t>
            </a:r>
          </a:p>
          <a:p>
            <a:pPr fontAlgn="auto">
              <a:spcBef>
                <a:spcPts val="0"/>
              </a:spcBef>
              <a:spcAft>
                <a:spcPts val="0"/>
              </a:spcAft>
              <a:defRPr/>
            </a:pPr>
            <a:r>
              <a:rPr lang="ru-RU" sz="1000" dirty="0">
                <a:solidFill>
                  <a:srgbClr val="005294"/>
                </a:solidFill>
                <a:latin typeface="+mn-lt"/>
                <a:cs typeface="+mn-cs"/>
              </a:rPr>
              <a:t>Тел: +7 (727) 244 40 44</a:t>
            </a:r>
            <a:br>
              <a:rPr lang="ru-RU" sz="1000" dirty="0">
                <a:solidFill>
                  <a:srgbClr val="005294"/>
                </a:solidFill>
                <a:latin typeface="+mn-lt"/>
                <a:cs typeface="+mn-cs"/>
              </a:rPr>
            </a:br>
            <a:r>
              <a:rPr lang="ru-RU" sz="1000" dirty="0">
                <a:solidFill>
                  <a:srgbClr val="005294"/>
                </a:solidFill>
                <a:latin typeface="+mn-lt"/>
                <a:cs typeface="+mn-cs"/>
              </a:rPr>
              <a:t>Факс: +7 (727) 244 65 70</a:t>
            </a:r>
            <a:br>
              <a:rPr lang="ru-RU" sz="1000" dirty="0">
                <a:solidFill>
                  <a:srgbClr val="005294"/>
                </a:solidFill>
                <a:latin typeface="+mn-lt"/>
                <a:cs typeface="+mn-cs"/>
              </a:rPr>
            </a:br>
            <a:r>
              <a:rPr lang="ru-RU" sz="1000" dirty="0" err="1">
                <a:solidFill>
                  <a:srgbClr val="005294"/>
                </a:solidFill>
                <a:latin typeface="+mn-lt"/>
                <a:cs typeface="+mn-cs"/>
              </a:rPr>
              <a:t>E-mail</a:t>
            </a:r>
            <a:r>
              <a:rPr lang="ru-RU" sz="1000" dirty="0">
                <a:solidFill>
                  <a:srgbClr val="005294"/>
                </a:solidFill>
                <a:latin typeface="+mn-lt"/>
                <a:cs typeface="+mn-cs"/>
              </a:rPr>
              <a:t>: </a:t>
            </a:r>
            <a:r>
              <a:rPr lang="ru-RU" sz="1000" dirty="0" err="1">
                <a:solidFill>
                  <a:srgbClr val="005294"/>
                </a:solidFill>
                <a:latin typeface="+mn-lt"/>
                <a:cs typeface="+mn-cs"/>
                <a:hlinkClick r:id="rId2"/>
              </a:rPr>
              <a:t>info@eabr.org</a:t>
            </a:r>
            <a:r>
              <a:rPr lang="ru-RU" sz="1000" dirty="0">
                <a:solidFill>
                  <a:srgbClr val="005294"/>
                </a:solidFill>
                <a:latin typeface="+mn-lt"/>
                <a:cs typeface="+mn-cs"/>
              </a:rPr>
              <a:t> </a:t>
            </a:r>
          </a:p>
          <a:p>
            <a:pPr fontAlgn="auto">
              <a:spcBef>
                <a:spcPts val="0"/>
              </a:spcBef>
              <a:spcAft>
                <a:spcPts val="0"/>
              </a:spcAft>
              <a:defRPr/>
            </a:pPr>
            <a:r>
              <a:rPr lang="ru-RU" sz="1000" dirty="0">
                <a:solidFill>
                  <a:srgbClr val="005294"/>
                </a:solidFill>
                <a:latin typeface="+mn-lt"/>
                <a:cs typeface="+mn-cs"/>
              </a:rPr>
              <a:t>Сайт: </a:t>
            </a:r>
            <a:r>
              <a:rPr lang="ru-RU" sz="1000" dirty="0" err="1">
                <a:solidFill>
                  <a:srgbClr val="005294"/>
                </a:solidFill>
                <a:latin typeface="+mn-lt"/>
                <a:cs typeface="+mn-cs"/>
                <a:hlinkClick r:id="rId3"/>
              </a:rPr>
              <a:t>www.eabr.org</a:t>
            </a:r>
            <a:r>
              <a:rPr lang="ru-RU" sz="1000" dirty="0">
                <a:solidFill>
                  <a:srgbClr val="005294"/>
                </a:solidFill>
                <a:latin typeface="+mn-lt"/>
                <a:cs typeface="+mn-cs"/>
              </a:rPr>
              <a:t> </a:t>
            </a:r>
          </a:p>
          <a:p>
            <a:pPr fontAlgn="auto">
              <a:spcBef>
                <a:spcPts val="0"/>
              </a:spcBef>
              <a:spcAft>
                <a:spcPts val="0"/>
              </a:spcAft>
              <a:defRPr/>
            </a:pPr>
            <a:r>
              <a:rPr lang="ru-RU" sz="1000" dirty="0">
                <a:solidFill>
                  <a:srgbClr val="005294"/>
                </a:solidFill>
                <a:latin typeface="+mn-lt"/>
                <a:cs typeface="+mn-cs"/>
              </a:rPr>
              <a:t> </a:t>
            </a:r>
          </a:p>
          <a:p>
            <a:pPr fontAlgn="auto">
              <a:spcBef>
                <a:spcPts val="0"/>
              </a:spcBef>
              <a:spcAft>
                <a:spcPts val="0"/>
              </a:spcAft>
              <a:defRPr/>
            </a:pPr>
            <a:r>
              <a:rPr lang="ru-RU" sz="1000" b="1" dirty="0">
                <a:solidFill>
                  <a:srgbClr val="005294"/>
                </a:solidFill>
                <a:latin typeface="+mn-lt"/>
                <a:cs typeface="+mn-cs"/>
              </a:rPr>
              <a:t>ФИЛИАЛ В Г. САНКТ-ПЕТЕРБУРГЕ</a:t>
            </a:r>
            <a:r>
              <a:rPr lang="ru-RU" sz="1000" dirty="0">
                <a:solidFill>
                  <a:srgbClr val="005294"/>
                </a:solidFill>
                <a:latin typeface="+mn-lt"/>
                <a:cs typeface="+mn-cs"/>
              </a:rPr>
              <a:t/>
            </a:r>
            <a:br>
              <a:rPr lang="ru-RU" sz="1000" dirty="0">
                <a:solidFill>
                  <a:srgbClr val="005294"/>
                </a:solidFill>
                <a:latin typeface="+mn-lt"/>
                <a:cs typeface="+mn-cs"/>
              </a:rPr>
            </a:br>
            <a:r>
              <a:rPr lang="ru-RU" sz="1000" dirty="0">
                <a:solidFill>
                  <a:srgbClr val="005294"/>
                </a:solidFill>
                <a:latin typeface="+mn-lt"/>
                <a:cs typeface="+mn-cs"/>
              </a:rPr>
              <a:t>Российская Федерация, 191014</a:t>
            </a:r>
          </a:p>
          <a:p>
            <a:pPr fontAlgn="auto">
              <a:spcBef>
                <a:spcPts val="0"/>
              </a:spcBef>
              <a:spcAft>
                <a:spcPts val="0"/>
              </a:spcAft>
              <a:defRPr/>
            </a:pPr>
            <a:r>
              <a:rPr lang="ru-RU" sz="1000" dirty="0">
                <a:solidFill>
                  <a:srgbClr val="005294"/>
                </a:solidFill>
                <a:latin typeface="+mn-lt"/>
                <a:cs typeface="+mn-cs"/>
              </a:rPr>
              <a:t>г. Санкт-Петербург, ул. Парадная, д. 7</a:t>
            </a:r>
          </a:p>
          <a:p>
            <a:pPr fontAlgn="auto">
              <a:spcBef>
                <a:spcPts val="0"/>
              </a:spcBef>
              <a:spcAft>
                <a:spcPts val="0"/>
              </a:spcAft>
              <a:defRPr/>
            </a:pPr>
            <a:r>
              <a:rPr lang="ru-RU" sz="1000" dirty="0">
                <a:solidFill>
                  <a:srgbClr val="005294"/>
                </a:solidFill>
                <a:latin typeface="+mn-lt"/>
                <a:cs typeface="+mn-cs"/>
              </a:rPr>
              <a:t>Тел.: +7 (812) 320 44 41, 320 44 45, 320 44 46</a:t>
            </a:r>
            <a:br>
              <a:rPr lang="ru-RU" sz="1000" dirty="0">
                <a:solidFill>
                  <a:srgbClr val="005294"/>
                </a:solidFill>
                <a:latin typeface="+mn-lt"/>
                <a:cs typeface="+mn-cs"/>
              </a:rPr>
            </a:br>
            <a:r>
              <a:rPr lang="ru-RU" sz="1000" dirty="0">
                <a:solidFill>
                  <a:srgbClr val="005294"/>
                </a:solidFill>
                <a:latin typeface="+mn-lt"/>
                <a:cs typeface="+mn-cs"/>
              </a:rPr>
              <a:t>Факс: +7 (812) 329 40 41</a:t>
            </a:r>
          </a:p>
          <a:p>
            <a:pPr fontAlgn="auto">
              <a:spcBef>
                <a:spcPts val="0"/>
              </a:spcBef>
              <a:spcAft>
                <a:spcPts val="0"/>
              </a:spcAft>
              <a:defRPr/>
            </a:pPr>
            <a:r>
              <a:rPr lang="ru-RU" sz="1000" dirty="0">
                <a:solidFill>
                  <a:srgbClr val="005294"/>
                </a:solidFill>
                <a:latin typeface="+mn-lt"/>
                <a:cs typeface="+mn-cs"/>
              </a:rPr>
              <a:t> </a:t>
            </a:r>
          </a:p>
          <a:p>
            <a:pPr fontAlgn="auto">
              <a:spcBef>
                <a:spcPts val="0"/>
              </a:spcBef>
              <a:spcAft>
                <a:spcPts val="0"/>
              </a:spcAft>
              <a:defRPr/>
            </a:pPr>
            <a:endParaRPr lang="ru-RU" sz="1000" dirty="0">
              <a:solidFill>
                <a:srgbClr val="005294"/>
              </a:solidFill>
              <a:latin typeface="+mn-lt"/>
              <a:cs typeface="+mn-cs"/>
            </a:endParaRPr>
          </a:p>
          <a:p>
            <a:pPr fontAlgn="auto">
              <a:spcBef>
                <a:spcPts val="0"/>
              </a:spcBef>
              <a:spcAft>
                <a:spcPts val="0"/>
              </a:spcAft>
              <a:defRPr/>
            </a:pPr>
            <a:endParaRPr lang="ru-RU" sz="1000" dirty="0">
              <a:solidFill>
                <a:srgbClr val="005294"/>
              </a:solidFill>
              <a:latin typeface="+mn-lt"/>
              <a:cs typeface="+mn-cs"/>
            </a:endParaRPr>
          </a:p>
          <a:p>
            <a:pPr fontAlgn="auto">
              <a:spcBef>
                <a:spcPts val="0"/>
              </a:spcBef>
              <a:spcAft>
                <a:spcPts val="0"/>
              </a:spcAft>
              <a:defRPr/>
            </a:pPr>
            <a:endParaRPr lang="ru-RU" sz="1000" dirty="0">
              <a:solidFill>
                <a:srgbClr val="005294"/>
              </a:solidFill>
              <a:latin typeface="+mn-lt"/>
              <a:cs typeface="+mn-cs"/>
            </a:endParaRPr>
          </a:p>
          <a:p>
            <a:pPr fontAlgn="auto">
              <a:spcBef>
                <a:spcPts val="0"/>
              </a:spcBef>
              <a:spcAft>
                <a:spcPts val="0"/>
              </a:spcAft>
              <a:defRPr/>
            </a:pPr>
            <a:endParaRPr lang="ru-RU" sz="1000" dirty="0">
              <a:solidFill>
                <a:srgbClr val="005294"/>
              </a:solidFill>
              <a:latin typeface="+mn-lt"/>
              <a:cs typeface="+mn-cs"/>
            </a:endParaRPr>
          </a:p>
          <a:p>
            <a:pPr fontAlgn="auto">
              <a:spcBef>
                <a:spcPts val="0"/>
              </a:spcBef>
              <a:spcAft>
                <a:spcPts val="0"/>
              </a:spcAft>
              <a:defRPr/>
            </a:pPr>
            <a:endParaRPr lang="ru-RU" sz="1000" dirty="0">
              <a:solidFill>
                <a:srgbClr val="005294"/>
              </a:solidFill>
              <a:latin typeface="+mn-lt"/>
              <a:cs typeface="+mn-cs"/>
            </a:endParaRPr>
          </a:p>
          <a:p>
            <a:pPr fontAlgn="auto">
              <a:spcBef>
                <a:spcPts val="0"/>
              </a:spcBef>
              <a:spcAft>
                <a:spcPts val="0"/>
              </a:spcAft>
              <a:defRPr/>
            </a:pPr>
            <a:endParaRPr lang="ru-RU" sz="1000" dirty="0">
              <a:solidFill>
                <a:srgbClr val="005294"/>
              </a:solidFill>
              <a:latin typeface="+mn-lt"/>
              <a:cs typeface="+mn-cs"/>
            </a:endParaRPr>
          </a:p>
          <a:p>
            <a:pPr fontAlgn="auto">
              <a:spcBef>
                <a:spcPts val="0"/>
              </a:spcBef>
              <a:spcAft>
                <a:spcPts val="0"/>
              </a:spcAft>
              <a:defRPr/>
            </a:pPr>
            <a:endParaRPr lang="ru-RU" sz="1000" dirty="0">
              <a:solidFill>
                <a:srgbClr val="005294"/>
              </a:solidFill>
              <a:latin typeface="+mn-lt"/>
              <a:cs typeface="+mn-cs"/>
            </a:endParaRPr>
          </a:p>
          <a:p>
            <a:pPr fontAlgn="auto">
              <a:spcBef>
                <a:spcPts val="0"/>
              </a:spcBef>
              <a:spcAft>
                <a:spcPts val="0"/>
              </a:spcAft>
              <a:defRPr/>
            </a:pPr>
            <a:r>
              <a:rPr lang="ru-RU" sz="1000" b="1" dirty="0">
                <a:solidFill>
                  <a:srgbClr val="005294"/>
                </a:solidFill>
                <a:latin typeface="+mn-lt"/>
                <a:cs typeface="+mn-cs"/>
              </a:rPr>
              <a:t>ПРЕДСТАВИТЕЛЬСТВО В Г. АСТАНЕ</a:t>
            </a:r>
            <a:r>
              <a:rPr lang="ru-RU" sz="1000" dirty="0">
                <a:solidFill>
                  <a:srgbClr val="005294"/>
                </a:solidFill>
                <a:latin typeface="+mn-lt"/>
                <a:cs typeface="+mn-cs"/>
              </a:rPr>
              <a:t/>
            </a:r>
            <a:br>
              <a:rPr lang="ru-RU" sz="1000" dirty="0">
                <a:solidFill>
                  <a:srgbClr val="005294"/>
                </a:solidFill>
                <a:latin typeface="+mn-lt"/>
                <a:cs typeface="+mn-cs"/>
              </a:rPr>
            </a:br>
            <a:r>
              <a:rPr lang="ru-RU" sz="1000" dirty="0">
                <a:solidFill>
                  <a:srgbClr val="005294"/>
                </a:solidFill>
                <a:latin typeface="+mn-lt"/>
                <a:cs typeface="+mn-cs"/>
              </a:rPr>
              <a:t>Республика Казахстан, 010000</a:t>
            </a:r>
          </a:p>
          <a:p>
            <a:pPr fontAlgn="auto">
              <a:spcBef>
                <a:spcPts val="0"/>
              </a:spcBef>
              <a:spcAft>
                <a:spcPts val="0"/>
              </a:spcAft>
              <a:defRPr/>
            </a:pPr>
            <a:r>
              <a:rPr lang="ru-RU" sz="1000" dirty="0">
                <a:solidFill>
                  <a:srgbClr val="005294"/>
                </a:solidFill>
                <a:latin typeface="+mn-lt"/>
                <a:cs typeface="+mn-cs"/>
              </a:rPr>
              <a:t>г. Астана, ул. </a:t>
            </a:r>
            <a:r>
              <a:rPr lang="ru-RU" sz="1000" dirty="0" err="1">
                <a:solidFill>
                  <a:srgbClr val="005294"/>
                </a:solidFill>
                <a:latin typeface="+mn-lt"/>
                <a:cs typeface="+mn-cs"/>
              </a:rPr>
              <a:t>Кунаева</a:t>
            </a:r>
            <a:r>
              <a:rPr lang="ru-RU" sz="1000" dirty="0">
                <a:solidFill>
                  <a:srgbClr val="005294"/>
                </a:solidFill>
                <a:latin typeface="+mn-lt"/>
                <a:cs typeface="+mn-cs"/>
              </a:rPr>
              <a:t>, д. 33</a:t>
            </a:r>
          </a:p>
          <a:p>
            <a:pPr fontAlgn="auto">
              <a:spcBef>
                <a:spcPts val="0"/>
              </a:spcBef>
              <a:spcAft>
                <a:spcPts val="0"/>
              </a:spcAft>
              <a:defRPr/>
            </a:pPr>
            <a:r>
              <a:rPr lang="ru-RU" sz="1000" dirty="0">
                <a:solidFill>
                  <a:srgbClr val="005294"/>
                </a:solidFill>
                <a:latin typeface="+mn-lt"/>
                <a:cs typeface="+mn-cs"/>
              </a:rPr>
              <a:t>Бизнес-центр «</a:t>
            </a:r>
            <a:r>
              <a:rPr lang="ru-RU" sz="1000" dirty="0" err="1">
                <a:solidFill>
                  <a:srgbClr val="005294"/>
                </a:solidFill>
                <a:latin typeface="+mn-lt"/>
                <a:cs typeface="+mn-cs"/>
              </a:rPr>
              <a:t>Астаналык</a:t>
            </a:r>
            <a:r>
              <a:rPr lang="ru-RU" sz="1000" dirty="0">
                <a:solidFill>
                  <a:srgbClr val="005294"/>
                </a:solidFill>
                <a:latin typeface="+mn-lt"/>
                <a:cs typeface="+mn-cs"/>
              </a:rPr>
              <a:t>», 11-й этаж</a:t>
            </a:r>
            <a:br>
              <a:rPr lang="ru-RU" sz="1000" dirty="0">
                <a:solidFill>
                  <a:srgbClr val="005294"/>
                </a:solidFill>
                <a:latin typeface="+mn-lt"/>
                <a:cs typeface="+mn-cs"/>
              </a:rPr>
            </a:br>
            <a:r>
              <a:rPr lang="ru-RU" sz="1000" dirty="0">
                <a:solidFill>
                  <a:srgbClr val="005294"/>
                </a:solidFill>
                <a:latin typeface="+mn-lt"/>
                <a:cs typeface="+mn-cs"/>
              </a:rPr>
              <a:t>Тел.: +7 (7172) 55 84 84</a:t>
            </a:r>
          </a:p>
          <a:p>
            <a:pPr fontAlgn="auto">
              <a:spcBef>
                <a:spcPts val="0"/>
              </a:spcBef>
              <a:spcAft>
                <a:spcPts val="0"/>
              </a:spcAft>
              <a:defRPr/>
            </a:pPr>
            <a:r>
              <a:rPr lang="ru-RU" sz="1000" dirty="0">
                <a:solidFill>
                  <a:srgbClr val="005294"/>
                </a:solidFill>
                <a:latin typeface="+mn-lt"/>
                <a:cs typeface="+mn-cs"/>
              </a:rPr>
              <a:t>Факс: +7 (7172) 55 84 85</a:t>
            </a:r>
          </a:p>
          <a:p>
            <a:pPr fontAlgn="auto">
              <a:spcBef>
                <a:spcPts val="0"/>
              </a:spcBef>
              <a:spcAft>
                <a:spcPts val="0"/>
              </a:spcAft>
              <a:defRPr/>
            </a:pPr>
            <a:endParaRPr lang="ru-RU" sz="1000" dirty="0">
              <a:solidFill>
                <a:srgbClr val="005294"/>
              </a:solidFill>
              <a:latin typeface="+mn-lt"/>
              <a:cs typeface="+mn-cs"/>
            </a:endParaRPr>
          </a:p>
          <a:p>
            <a:pPr fontAlgn="auto">
              <a:spcBef>
                <a:spcPts val="0"/>
              </a:spcBef>
              <a:spcAft>
                <a:spcPts val="0"/>
              </a:spcAft>
              <a:defRPr/>
            </a:pPr>
            <a:endParaRPr lang="ru-RU" sz="1000" dirty="0">
              <a:solidFill>
                <a:srgbClr val="005294"/>
              </a:solidFill>
              <a:latin typeface="+mn-lt"/>
              <a:cs typeface="+mn-cs"/>
            </a:endParaRPr>
          </a:p>
          <a:p>
            <a:pPr fontAlgn="auto">
              <a:spcBef>
                <a:spcPts val="0"/>
              </a:spcBef>
              <a:spcAft>
                <a:spcPts val="0"/>
              </a:spcAft>
              <a:defRPr/>
            </a:pPr>
            <a:r>
              <a:rPr lang="ru-RU" sz="1000" b="1" dirty="0">
                <a:solidFill>
                  <a:srgbClr val="005294"/>
                </a:solidFill>
                <a:latin typeface="+mn-lt"/>
                <a:cs typeface="+mn-cs"/>
              </a:rPr>
              <a:t>ПРЕДСТАВИТЕЛЬСТВО В Г. ДУШАНБЕ</a:t>
            </a:r>
            <a:r>
              <a:rPr lang="ru-RU" sz="1000" dirty="0">
                <a:solidFill>
                  <a:srgbClr val="005294"/>
                </a:solidFill>
                <a:latin typeface="+mn-lt"/>
                <a:cs typeface="+mn-cs"/>
              </a:rPr>
              <a:t/>
            </a:r>
            <a:br>
              <a:rPr lang="ru-RU" sz="1000" dirty="0">
                <a:solidFill>
                  <a:srgbClr val="005294"/>
                </a:solidFill>
                <a:latin typeface="+mn-lt"/>
                <a:cs typeface="+mn-cs"/>
              </a:rPr>
            </a:br>
            <a:r>
              <a:rPr lang="ru-RU" sz="1000" dirty="0">
                <a:solidFill>
                  <a:srgbClr val="005294"/>
                </a:solidFill>
                <a:latin typeface="+mn-lt"/>
                <a:cs typeface="+mn-cs"/>
              </a:rPr>
              <a:t>Республика Таджикистан, 734012</a:t>
            </a:r>
          </a:p>
          <a:p>
            <a:pPr fontAlgn="auto">
              <a:spcBef>
                <a:spcPts val="0"/>
              </a:spcBef>
              <a:spcAft>
                <a:spcPts val="0"/>
              </a:spcAft>
              <a:defRPr/>
            </a:pPr>
            <a:r>
              <a:rPr lang="ru-RU" sz="1000" dirty="0">
                <a:solidFill>
                  <a:srgbClr val="005294"/>
                </a:solidFill>
                <a:latin typeface="+mn-lt"/>
                <a:cs typeface="+mn-cs"/>
              </a:rPr>
              <a:t>г. Душанбе, ул. Айни, д. 24а</a:t>
            </a:r>
          </a:p>
          <a:p>
            <a:pPr fontAlgn="auto">
              <a:spcBef>
                <a:spcPts val="0"/>
              </a:spcBef>
              <a:spcAft>
                <a:spcPts val="0"/>
              </a:spcAft>
              <a:defRPr/>
            </a:pPr>
            <a:r>
              <a:rPr lang="ru-RU" sz="1000" dirty="0">
                <a:solidFill>
                  <a:srgbClr val="005294"/>
                </a:solidFill>
                <a:latin typeface="+mn-lt"/>
                <a:cs typeface="+mn-cs"/>
              </a:rPr>
              <a:t>Бизнес-центр «С. А. С», 4-й этаж</a:t>
            </a:r>
          </a:p>
          <a:p>
            <a:pPr fontAlgn="auto">
              <a:spcBef>
                <a:spcPts val="0"/>
              </a:spcBef>
              <a:spcAft>
                <a:spcPts val="0"/>
              </a:spcAft>
              <a:defRPr/>
            </a:pPr>
            <a:r>
              <a:rPr lang="ru-RU" sz="1000" dirty="0">
                <a:solidFill>
                  <a:srgbClr val="005294"/>
                </a:solidFill>
                <a:latin typeface="+mn-lt"/>
                <a:cs typeface="+mn-cs"/>
              </a:rPr>
              <a:t>Тел.: +992 (44) 6 40 04 45</a:t>
            </a:r>
            <a:br>
              <a:rPr lang="ru-RU" sz="1000" dirty="0">
                <a:solidFill>
                  <a:srgbClr val="005294"/>
                </a:solidFill>
                <a:latin typeface="+mn-lt"/>
                <a:cs typeface="+mn-cs"/>
              </a:rPr>
            </a:br>
            <a:r>
              <a:rPr lang="ru-RU" sz="1000" dirty="0">
                <a:solidFill>
                  <a:srgbClr val="005294"/>
                </a:solidFill>
                <a:latin typeface="+mn-lt"/>
                <a:cs typeface="+mn-cs"/>
              </a:rPr>
              <a:t>Факс: + 992 (44) 6 40 04 46</a:t>
            </a:r>
          </a:p>
          <a:p>
            <a:pPr fontAlgn="auto">
              <a:spcBef>
                <a:spcPts val="0"/>
              </a:spcBef>
              <a:spcAft>
                <a:spcPts val="0"/>
              </a:spcAft>
              <a:defRPr/>
            </a:pPr>
            <a:r>
              <a:rPr lang="ru-RU" sz="1000" dirty="0">
                <a:solidFill>
                  <a:srgbClr val="005294"/>
                </a:solidFill>
                <a:latin typeface="+mn-lt"/>
                <a:cs typeface="+mn-cs"/>
              </a:rPr>
              <a:t> </a:t>
            </a:r>
          </a:p>
          <a:p>
            <a:pPr fontAlgn="auto">
              <a:spcBef>
                <a:spcPts val="0"/>
              </a:spcBef>
              <a:spcAft>
                <a:spcPts val="0"/>
              </a:spcAft>
              <a:defRPr/>
            </a:pPr>
            <a:r>
              <a:rPr lang="ru-RU" sz="1000" b="1" dirty="0">
                <a:solidFill>
                  <a:srgbClr val="005294"/>
                </a:solidFill>
                <a:latin typeface="+mn-lt"/>
                <a:cs typeface="+mn-cs"/>
              </a:rPr>
              <a:t>ПРЕДСТАВИТЕЛЬСТВО В Г. ЕРЕВАНЕ</a:t>
            </a:r>
            <a:r>
              <a:rPr lang="ru-RU" sz="1000" dirty="0">
                <a:solidFill>
                  <a:srgbClr val="005294"/>
                </a:solidFill>
                <a:latin typeface="+mn-lt"/>
                <a:cs typeface="+mn-cs"/>
              </a:rPr>
              <a:t/>
            </a:r>
            <a:br>
              <a:rPr lang="ru-RU" sz="1000" dirty="0">
                <a:solidFill>
                  <a:srgbClr val="005294"/>
                </a:solidFill>
                <a:latin typeface="+mn-lt"/>
                <a:cs typeface="+mn-cs"/>
              </a:rPr>
            </a:br>
            <a:r>
              <a:rPr lang="ru-RU" sz="1000" dirty="0">
                <a:solidFill>
                  <a:srgbClr val="005294"/>
                </a:solidFill>
                <a:latin typeface="+mn-lt"/>
                <a:cs typeface="+mn-cs"/>
              </a:rPr>
              <a:t>Республика Армения, 0010</a:t>
            </a:r>
          </a:p>
          <a:p>
            <a:pPr fontAlgn="auto">
              <a:spcBef>
                <a:spcPts val="0"/>
              </a:spcBef>
              <a:spcAft>
                <a:spcPts val="0"/>
              </a:spcAft>
              <a:defRPr/>
            </a:pPr>
            <a:r>
              <a:rPr lang="ru-RU" sz="1000" dirty="0">
                <a:solidFill>
                  <a:srgbClr val="005294"/>
                </a:solidFill>
                <a:latin typeface="+mn-lt"/>
                <a:cs typeface="+mn-cs"/>
              </a:rPr>
              <a:t>г. Ереван, ул. В. </a:t>
            </a:r>
            <a:r>
              <a:rPr lang="ru-RU" sz="1000" dirty="0" err="1">
                <a:solidFill>
                  <a:srgbClr val="005294"/>
                </a:solidFill>
                <a:latin typeface="+mn-lt"/>
                <a:cs typeface="+mn-cs"/>
              </a:rPr>
              <a:t>Саргсяна</a:t>
            </a:r>
            <a:r>
              <a:rPr lang="ru-RU" sz="1000" dirty="0">
                <a:solidFill>
                  <a:srgbClr val="005294"/>
                </a:solidFill>
                <a:latin typeface="+mn-lt"/>
                <a:cs typeface="+mn-cs"/>
              </a:rPr>
              <a:t>, д. 26/1</a:t>
            </a:r>
          </a:p>
          <a:p>
            <a:pPr fontAlgn="auto">
              <a:spcBef>
                <a:spcPts val="0"/>
              </a:spcBef>
              <a:spcAft>
                <a:spcPts val="0"/>
              </a:spcAft>
              <a:defRPr/>
            </a:pPr>
            <a:r>
              <a:rPr lang="ru-RU" sz="1000" dirty="0">
                <a:solidFill>
                  <a:srgbClr val="005294"/>
                </a:solidFill>
                <a:latin typeface="+mn-lt"/>
                <a:cs typeface="+mn-cs"/>
              </a:rPr>
              <a:t>Бизнес-центр «Эребуни-Плаза», </a:t>
            </a:r>
            <a:r>
              <a:rPr lang="ru-RU" sz="1000" dirty="0" err="1">
                <a:solidFill>
                  <a:srgbClr val="005294"/>
                </a:solidFill>
                <a:latin typeface="+mn-lt"/>
                <a:cs typeface="+mn-cs"/>
              </a:rPr>
              <a:t>оф</a:t>
            </a:r>
            <a:r>
              <a:rPr lang="ru-RU" sz="1000" dirty="0">
                <a:solidFill>
                  <a:srgbClr val="005294"/>
                </a:solidFill>
                <a:latin typeface="+mn-lt"/>
                <a:cs typeface="+mn-cs"/>
              </a:rPr>
              <a:t>. 811</a:t>
            </a:r>
            <a:br>
              <a:rPr lang="ru-RU" sz="1000" dirty="0">
                <a:solidFill>
                  <a:srgbClr val="005294"/>
                </a:solidFill>
                <a:latin typeface="+mn-lt"/>
                <a:cs typeface="+mn-cs"/>
              </a:rPr>
            </a:br>
            <a:r>
              <a:rPr lang="ru-RU" sz="1000" dirty="0">
                <a:solidFill>
                  <a:srgbClr val="005294"/>
                </a:solidFill>
                <a:latin typeface="+mn-lt"/>
                <a:cs typeface="+mn-cs"/>
              </a:rPr>
              <a:t>Тел.: +374 (10) 54 01 02</a:t>
            </a:r>
            <a:br>
              <a:rPr lang="ru-RU" sz="1000" dirty="0">
                <a:solidFill>
                  <a:srgbClr val="005294"/>
                </a:solidFill>
                <a:latin typeface="+mn-lt"/>
                <a:cs typeface="+mn-cs"/>
              </a:rPr>
            </a:br>
            <a:r>
              <a:rPr lang="ru-RU" sz="1000" dirty="0">
                <a:solidFill>
                  <a:srgbClr val="005294"/>
                </a:solidFill>
                <a:latin typeface="+mn-lt"/>
                <a:cs typeface="+mn-cs"/>
              </a:rPr>
              <a:t>Факс: +374 (10) 54 13 52</a:t>
            </a:r>
          </a:p>
          <a:p>
            <a:pPr fontAlgn="auto">
              <a:spcBef>
                <a:spcPts val="0"/>
              </a:spcBef>
              <a:spcAft>
                <a:spcPts val="0"/>
              </a:spcAft>
              <a:defRPr/>
            </a:pPr>
            <a:r>
              <a:rPr lang="ru-RU" sz="1000" dirty="0">
                <a:solidFill>
                  <a:srgbClr val="005294"/>
                </a:solidFill>
                <a:latin typeface="+mn-lt"/>
                <a:cs typeface="+mn-cs"/>
              </a:rPr>
              <a:t> </a:t>
            </a:r>
            <a:r>
              <a:rPr lang="ru-RU" sz="1000" b="1" dirty="0">
                <a:solidFill>
                  <a:srgbClr val="005294"/>
                </a:solidFill>
                <a:latin typeface="+mn-lt"/>
                <a:cs typeface="+mn-cs"/>
              </a:rPr>
              <a:t>ПРЕДСТАВИТЕЛЬСТВО В Г. МИНСКЕ</a:t>
            </a:r>
            <a:r>
              <a:rPr lang="ru-RU" sz="1000" dirty="0">
                <a:solidFill>
                  <a:srgbClr val="005294"/>
                </a:solidFill>
                <a:latin typeface="+mn-lt"/>
                <a:cs typeface="+mn-cs"/>
              </a:rPr>
              <a:t/>
            </a:r>
            <a:br>
              <a:rPr lang="ru-RU" sz="1000" dirty="0">
                <a:solidFill>
                  <a:srgbClr val="005294"/>
                </a:solidFill>
                <a:latin typeface="+mn-lt"/>
                <a:cs typeface="+mn-cs"/>
              </a:rPr>
            </a:br>
            <a:r>
              <a:rPr lang="ru-RU" sz="1000" dirty="0">
                <a:solidFill>
                  <a:srgbClr val="005294"/>
                </a:solidFill>
                <a:latin typeface="+mn-lt"/>
                <a:cs typeface="+mn-cs"/>
              </a:rPr>
              <a:t>Республика Беларусь, 220030</a:t>
            </a:r>
          </a:p>
          <a:p>
            <a:pPr fontAlgn="auto">
              <a:spcBef>
                <a:spcPts val="0"/>
              </a:spcBef>
              <a:spcAft>
                <a:spcPts val="0"/>
              </a:spcAft>
              <a:defRPr/>
            </a:pPr>
            <a:r>
              <a:rPr lang="ru-RU" sz="1000" dirty="0">
                <a:solidFill>
                  <a:srgbClr val="005294"/>
                </a:solidFill>
                <a:latin typeface="+mn-lt"/>
                <a:cs typeface="+mn-cs"/>
              </a:rPr>
              <a:t>г. Минск, ул. </a:t>
            </a:r>
            <a:r>
              <a:rPr lang="ru-RU" sz="1000" dirty="0" err="1">
                <a:solidFill>
                  <a:srgbClr val="005294"/>
                </a:solidFill>
                <a:latin typeface="+mn-lt"/>
                <a:cs typeface="+mn-cs"/>
              </a:rPr>
              <a:t>Мясникова</a:t>
            </a:r>
            <a:r>
              <a:rPr lang="ru-RU" sz="1000" dirty="0">
                <a:solidFill>
                  <a:srgbClr val="005294"/>
                </a:solidFill>
                <a:latin typeface="+mn-lt"/>
                <a:cs typeface="+mn-cs"/>
              </a:rPr>
              <a:t>, д. 70, </a:t>
            </a:r>
            <a:r>
              <a:rPr lang="ru-RU" sz="1000" dirty="0" err="1">
                <a:solidFill>
                  <a:srgbClr val="005294"/>
                </a:solidFill>
                <a:latin typeface="+mn-lt"/>
                <a:cs typeface="+mn-cs"/>
              </a:rPr>
              <a:t>оф</a:t>
            </a:r>
            <a:r>
              <a:rPr lang="ru-RU" sz="1000" dirty="0">
                <a:solidFill>
                  <a:srgbClr val="005294"/>
                </a:solidFill>
                <a:latin typeface="+mn-lt"/>
                <a:cs typeface="+mn-cs"/>
              </a:rPr>
              <a:t>. 310</a:t>
            </a:r>
          </a:p>
          <a:p>
            <a:pPr fontAlgn="auto">
              <a:spcBef>
                <a:spcPts val="0"/>
              </a:spcBef>
              <a:spcAft>
                <a:spcPts val="0"/>
              </a:spcAft>
              <a:defRPr/>
            </a:pPr>
            <a:r>
              <a:rPr lang="ru-RU" sz="1000" dirty="0">
                <a:solidFill>
                  <a:srgbClr val="005294"/>
                </a:solidFill>
                <a:latin typeface="+mn-lt"/>
                <a:cs typeface="+mn-cs"/>
              </a:rPr>
              <a:t>Тел.: + 375 (17) 306 54 64</a:t>
            </a:r>
            <a:br>
              <a:rPr lang="ru-RU" sz="1000" dirty="0">
                <a:solidFill>
                  <a:srgbClr val="005294"/>
                </a:solidFill>
                <a:latin typeface="+mn-lt"/>
                <a:cs typeface="+mn-cs"/>
              </a:rPr>
            </a:br>
            <a:r>
              <a:rPr lang="ru-RU" sz="1000" dirty="0">
                <a:solidFill>
                  <a:srgbClr val="005294"/>
                </a:solidFill>
                <a:latin typeface="+mn-lt"/>
                <a:cs typeface="+mn-cs"/>
              </a:rPr>
              <a:t>Факс: + 375 (17) 306 54 65</a:t>
            </a:r>
          </a:p>
          <a:p>
            <a:pPr fontAlgn="auto">
              <a:spcBef>
                <a:spcPts val="0"/>
              </a:spcBef>
              <a:spcAft>
                <a:spcPts val="0"/>
              </a:spcAft>
              <a:defRPr/>
            </a:pPr>
            <a:r>
              <a:rPr lang="ru-RU" sz="1000" dirty="0">
                <a:solidFill>
                  <a:srgbClr val="005294"/>
                </a:solidFill>
                <a:latin typeface="+mn-lt"/>
                <a:cs typeface="+mn-cs"/>
              </a:rPr>
              <a:t> </a:t>
            </a:r>
          </a:p>
          <a:p>
            <a:pPr fontAlgn="auto">
              <a:spcBef>
                <a:spcPts val="0"/>
              </a:spcBef>
              <a:spcAft>
                <a:spcPts val="0"/>
              </a:spcAft>
              <a:defRPr/>
            </a:pPr>
            <a:endParaRPr lang="ru-RU" sz="1000" dirty="0">
              <a:solidFill>
                <a:srgbClr val="005294"/>
              </a:solidFill>
              <a:latin typeface="+mn-lt"/>
              <a:cs typeface="+mn-cs"/>
            </a:endParaRPr>
          </a:p>
          <a:p>
            <a:pPr fontAlgn="auto">
              <a:spcBef>
                <a:spcPts val="0"/>
              </a:spcBef>
              <a:spcAft>
                <a:spcPts val="0"/>
              </a:spcAft>
              <a:defRPr/>
            </a:pPr>
            <a:endParaRPr lang="ru-RU" sz="1000" dirty="0">
              <a:solidFill>
                <a:srgbClr val="005294"/>
              </a:solidFill>
              <a:latin typeface="+mn-lt"/>
              <a:cs typeface="+mn-cs"/>
            </a:endParaRPr>
          </a:p>
          <a:p>
            <a:pPr fontAlgn="auto">
              <a:spcBef>
                <a:spcPts val="0"/>
              </a:spcBef>
              <a:spcAft>
                <a:spcPts val="0"/>
              </a:spcAft>
              <a:defRPr/>
            </a:pPr>
            <a:r>
              <a:rPr lang="ru-RU" sz="1000" b="1" dirty="0">
                <a:solidFill>
                  <a:srgbClr val="005294"/>
                </a:solidFill>
                <a:latin typeface="+mn-lt"/>
                <a:cs typeface="+mn-cs"/>
              </a:rPr>
              <a:t>ПРЕДСТАВИТЕЛЬСТВО В Г. МОСКВЕ</a:t>
            </a:r>
            <a:r>
              <a:rPr lang="ru-RU" sz="1000" dirty="0">
                <a:solidFill>
                  <a:srgbClr val="005294"/>
                </a:solidFill>
                <a:latin typeface="+mn-lt"/>
                <a:cs typeface="+mn-cs"/>
              </a:rPr>
              <a:t/>
            </a:r>
            <a:br>
              <a:rPr lang="ru-RU" sz="1000" dirty="0">
                <a:solidFill>
                  <a:srgbClr val="005294"/>
                </a:solidFill>
                <a:latin typeface="+mn-lt"/>
                <a:cs typeface="+mn-cs"/>
              </a:rPr>
            </a:br>
            <a:r>
              <a:rPr lang="ru-RU" sz="1000" dirty="0">
                <a:solidFill>
                  <a:srgbClr val="005294"/>
                </a:solidFill>
                <a:latin typeface="+mn-lt"/>
                <a:cs typeface="+mn-cs"/>
              </a:rPr>
              <a:t>Российская Федерация, 109240</a:t>
            </a:r>
          </a:p>
          <a:p>
            <a:pPr fontAlgn="auto">
              <a:spcBef>
                <a:spcPts val="0"/>
              </a:spcBef>
              <a:spcAft>
                <a:spcPts val="0"/>
              </a:spcAft>
              <a:defRPr/>
            </a:pPr>
            <a:r>
              <a:rPr lang="ru-RU" sz="1000" dirty="0">
                <a:solidFill>
                  <a:srgbClr val="005294"/>
                </a:solidFill>
                <a:latin typeface="+mn-lt"/>
                <a:cs typeface="+mn-cs"/>
              </a:rPr>
              <a:t>г. Москва, Большой Ватин пер., д. 3</a:t>
            </a:r>
          </a:p>
          <a:p>
            <a:pPr fontAlgn="auto">
              <a:spcBef>
                <a:spcPts val="0"/>
              </a:spcBef>
              <a:spcAft>
                <a:spcPts val="0"/>
              </a:spcAft>
              <a:defRPr/>
            </a:pPr>
            <a:r>
              <a:rPr lang="ru-RU" sz="1000" dirty="0">
                <a:solidFill>
                  <a:srgbClr val="005294"/>
                </a:solidFill>
                <a:latin typeface="+mn-lt"/>
                <a:cs typeface="+mn-cs"/>
              </a:rPr>
              <a:t>Тел.: +7 (495) 258 27 60, 645 04 45</a:t>
            </a:r>
            <a:br>
              <a:rPr lang="ru-RU" sz="1000" dirty="0">
                <a:solidFill>
                  <a:srgbClr val="005294"/>
                </a:solidFill>
                <a:latin typeface="+mn-lt"/>
                <a:cs typeface="+mn-cs"/>
              </a:rPr>
            </a:br>
            <a:r>
              <a:rPr lang="ru-RU" sz="1000" dirty="0">
                <a:solidFill>
                  <a:srgbClr val="005294"/>
                </a:solidFill>
                <a:latin typeface="+mn-lt"/>
                <a:cs typeface="+mn-cs"/>
              </a:rPr>
              <a:t>Факс: +7 (495) 645 04 41</a:t>
            </a:r>
          </a:p>
          <a:p>
            <a:pPr fontAlgn="auto">
              <a:spcBef>
                <a:spcPts val="0"/>
              </a:spcBef>
              <a:spcAft>
                <a:spcPts val="0"/>
              </a:spcAft>
              <a:defRPr/>
            </a:pPr>
            <a:endParaRPr lang="ru-RU" sz="1000" dirty="0">
              <a:solidFill>
                <a:srgbClr val="005294"/>
              </a:solidFill>
              <a:latin typeface="+mn-lt"/>
              <a:cs typeface="+mn-cs"/>
            </a:endParaRPr>
          </a:p>
          <a:p>
            <a:pPr fontAlgn="auto">
              <a:spcBef>
                <a:spcPts val="0"/>
              </a:spcBef>
              <a:spcAft>
                <a:spcPts val="0"/>
              </a:spcAft>
              <a:defRPr/>
            </a:pPr>
            <a:r>
              <a:rPr lang="ru-RU" sz="1000" dirty="0">
                <a:solidFill>
                  <a:srgbClr val="005294"/>
                </a:solidFill>
                <a:latin typeface="+mn-lt"/>
                <a:cs typeface="+mn-cs"/>
              </a:rPr>
              <a:t> </a:t>
            </a:r>
          </a:p>
          <a:p>
            <a:pPr fontAlgn="auto">
              <a:spcBef>
                <a:spcPts val="0"/>
              </a:spcBef>
              <a:spcAft>
                <a:spcPts val="0"/>
              </a:spcAft>
              <a:defRPr/>
            </a:pPr>
            <a:r>
              <a:rPr lang="ru-RU" sz="1000" dirty="0">
                <a:solidFill>
                  <a:srgbClr val="005294"/>
                </a:solidFill>
                <a:latin typeface="+mn-lt"/>
                <a:cs typeface="+mn-cs"/>
              </a:rPr>
              <a:t/>
            </a:r>
            <a:br>
              <a:rPr lang="ru-RU" sz="1000" dirty="0">
                <a:solidFill>
                  <a:srgbClr val="005294"/>
                </a:solidFill>
                <a:latin typeface="+mn-lt"/>
                <a:cs typeface="+mn-cs"/>
              </a:rPr>
            </a:br>
            <a:endParaRPr lang="en-US" sz="1000" dirty="0">
              <a:solidFill>
                <a:srgbClr val="005294"/>
              </a:solidFill>
              <a:latin typeface="+mn-lt"/>
              <a:cs typeface="+mn-cs"/>
            </a:endParaRPr>
          </a:p>
        </p:txBody>
      </p:sp>
      <p:sp>
        <p:nvSpPr>
          <p:cNvPr id="3" name="Rectangle 30"/>
          <p:cNvSpPr>
            <a:spLocks noChangeArrowheads="1"/>
          </p:cNvSpPr>
          <p:nvPr userDrawn="1"/>
        </p:nvSpPr>
        <p:spPr bwMode="auto">
          <a:xfrm>
            <a:off x="444500" y="1916113"/>
            <a:ext cx="8153400" cy="228600"/>
          </a:xfrm>
          <a:prstGeom prst="rect">
            <a:avLst/>
          </a:prstGeom>
          <a:noFill/>
          <a:ln w="9525">
            <a:noFill/>
            <a:miter lim="800000"/>
            <a:headEnd/>
            <a:tailEnd/>
          </a:ln>
        </p:spPr>
        <p:txBody>
          <a:bodyPr lIns="0" tIns="0" rIns="0" bIns="0">
            <a:spAutoFit/>
          </a:bodyPr>
          <a:lstStyle/>
          <a:p>
            <a:pPr algn="ctr">
              <a:buSzPct val="100000"/>
            </a:pPr>
            <a:r>
              <a:rPr lang="ru-RU" sz="1500" b="1">
                <a:solidFill>
                  <a:srgbClr val="005294"/>
                </a:solidFill>
                <a:sym typeface="Arial" charset="0"/>
              </a:rPr>
              <a:t>Contacts</a:t>
            </a:r>
            <a:r>
              <a:rPr lang="ru-RU" sz="1500" b="1">
                <a:solidFill>
                  <a:srgbClr val="000000"/>
                </a:solidFill>
                <a:sym typeface="Arial" charset="0"/>
              </a:rPr>
              <a:t>:</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Закрывающий_Спасибо">
    <p:spTree>
      <p:nvGrpSpPr>
        <p:cNvPr id="1" name=""/>
        <p:cNvGrpSpPr/>
        <p:nvPr/>
      </p:nvGrpSpPr>
      <p:grpSpPr>
        <a:xfrm>
          <a:off x="0" y="0"/>
          <a:ext cx="0" cy="0"/>
          <a:chOff x="0" y="0"/>
          <a:chExt cx="0" cy="0"/>
        </a:xfrm>
      </p:grpSpPr>
      <p:sp>
        <p:nvSpPr>
          <p:cNvPr id="2" name="Title 15"/>
          <p:cNvSpPr txBox="1">
            <a:spLocks/>
          </p:cNvSpPr>
          <p:nvPr userDrawn="1"/>
        </p:nvSpPr>
        <p:spPr>
          <a:xfrm>
            <a:off x="0" y="4241800"/>
            <a:ext cx="9144000" cy="927100"/>
          </a:xfrm>
          <a:prstGeom prst="rect">
            <a:avLst/>
          </a:prstGeom>
        </p:spPr>
        <p:txBody>
          <a:bodyPr/>
          <a:lstStyle/>
          <a:p>
            <a:pPr algn="ctr" defTabSz="457200">
              <a:defRPr/>
            </a:pPr>
            <a:r>
              <a:rPr lang="ru-RU" sz="4000" dirty="0">
                <a:solidFill>
                  <a:srgbClr val="005294"/>
                </a:solidFill>
                <a:effectLst>
                  <a:reflection stA="28000" endPos="47000" dir="5400000" sy="-100000" algn="bl" rotWithShape="0"/>
                </a:effectLst>
                <a:latin typeface="Arial"/>
                <a:ea typeface="Geneva" charset="-128"/>
                <a:cs typeface="Geneva" charset="-128"/>
              </a:rPr>
              <a:t>Спасибо за внимание!</a:t>
            </a:r>
            <a:endParaRPr lang="en-US" sz="4000" dirty="0">
              <a:solidFill>
                <a:srgbClr val="005294"/>
              </a:solidFill>
              <a:effectLst>
                <a:reflection stA="28000" endPos="47000" dir="5400000" sy="-100000" algn="bl" rotWithShape="0"/>
              </a:effectLst>
              <a:latin typeface="Arial"/>
              <a:ea typeface="Geneva" charset="-128"/>
              <a:cs typeface="Geneva" charset="-128"/>
            </a:endParaRPr>
          </a:p>
        </p:txBody>
      </p:sp>
      <p:sp>
        <p:nvSpPr>
          <p:cNvPr id="3" name="Rectangle 30"/>
          <p:cNvSpPr>
            <a:spLocks noChangeArrowheads="1"/>
          </p:cNvSpPr>
          <p:nvPr userDrawn="1"/>
        </p:nvSpPr>
        <p:spPr bwMode="auto">
          <a:xfrm>
            <a:off x="0" y="5232400"/>
            <a:ext cx="9144000" cy="276999"/>
          </a:xfrm>
          <a:prstGeom prst="rect">
            <a:avLst/>
          </a:prstGeom>
          <a:noFill/>
          <a:ln w="9525">
            <a:noFill/>
            <a:miter lim="800000"/>
            <a:headEnd/>
            <a:tailEnd/>
          </a:ln>
        </p:spPr>
        <p:txBody>
          <a:bodyPr lIns="0" tIns="0" rIns="0" bIns="0">
            <a:spAutoFit/>
          </a:bodyPr>
          <a:lstStyle/>
          <a:p>
            <a:pPr algn="ctr" fontAlgn="auto">
              <a:spcBef>
                <a:spcPts val="0"/>
              </a:spcBef>
              <a:spcAft>
                <a:spcPts val="0"/>
              </a:spcAft>
              <a:defRPr/>
            </a:pPr>
            <a:r>
              <a:rPr lang="en-US" b="1" dirty="0" err="1">
                <a:solidFill>
                  <a:srgbClr val="004A84"/>
                </a:solidFill>
                <a:effectLst>
                  <a:reflection stA="50000" endPos="75000" dist="12700" dir="5400000" sy="-100000" algn="bl" rotWithShape="0"/>
                </a:effectLst>
                <a:latin typeface="+mn-lt"/>
                <a:ea typeface="Arial" charset="0"/>
              </a:rPr>
              <a:t>www.eabr.org</a:t>
            </a:r>
            <a:endParaRPr lang="en-US" b="1" dirty="0">
              <a:solidFill>
                <a:srgbClr val="004A84"/>
              </a:solidFill>
              <a:effectLst>
                <a:reflection stA="50000" endPos="75000" dist="12700" dir="5400000" sy="-100000" algn="bl" rotWithShape="0"/>
              </a:effectLst>
              <a:latin typeface="+mn-lt"/>
              <a:ea typeface="Arial"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Обложка 2">
    <p:spTree>
      <p:nvGrpSpPr>
        <p:cNvPr id="1" name=""/>
        <p:cNvGrpSpPr/>
        <p:nvPr/>
      </p:nvGrpSpPr>
      <p:grpSpPr>
        <a:xfrm>
          <a:off x="0" y="0"/>
          <a:ext cx="0" cy="0"/>
          <a:chOff x="0" y="0"/>
          <a:chExt cx="0" cy="0"/>
        </a:xfrm>
      </p:grpSpPr>
      <p:cxnSp>
        <p:nvCxnSpPr>
          <p:cNvPr id="4" name="Straight Connector 85"/>
          <p:cNvCxnSpPr/>
          <p:nvPr userDrawn="1"/>
        </p:nvCxnSpPr>
        <p:spPr>
          <a:xfrm>
            <a:off x="0" y="5359403"/>
            <a:ext cx="9144000" cy="1588"/>
          </a:xfrm>
          <a:prstGeom prst="line">
            <a:avLst/>
          </a:prstGeom>
          <a:ln w="50800" cap="flat" cmpd="sng" algn="ctr">
            <a:gradFill flip="none" rotWithShape="1">
              <a:gsLst>
                <a:gs pos="16000">
                  <a:srgbClr val="004A84"/>
                </a:gs>
                <a:gs pos="85000">
                  <a:srgbClr val="0092D2"/>
                </a:gs>
              </a:gsLst>
              <a:lin ang="0" scaled="1"/>
              <a:tileRect/>
            </a:gradFill>
            <a:prstDash val="solid"/>
            <a:round/>
            <a:headEnd type="none" w="med" len="med"/>
            <a:tailEnd type="none" w="med" len="med"/>
          </a:ln>
          <a:effectLst>
            <a:outerShdw blurRad="40000" dist="20000" dir="5400000" rotWithShape="0">
              <a:schemeClr val="bg1">
                <a:lumMod val="75000"/>
                <a:alpha val="38000"/>
              </a:schemeClr>
            </a:outerShdw>
          </a:effectLst>
        </p:spPr>
        <p:style>
          <a:lnRef idx="2">
            <a:schemeClr val="accent1"/>
          </a:lnRef>
          <a:fillRef idx="0">
            <a:schemeClr val="accent1"/>
          </a:fillRef>
          <a:effectRef idx="1">
            <a:schemeClr val="accent1"/>
          </a:effectRef>
          <a:fontRef idx="minor">
            <a:schemeClr val="tx1"/>
          </a:fontRef>
        </p:style>
      </p:cxnSp>
      <p:sp>
        <p:nvSpPr>
          <p:cNvPr id="87" name="Title 1"/>
          <p:cNvSpPr>
            <a:spLocks noGrp="1"/>
          </p:cNvSpPr>
          <p:nvPr>
            <p:ph type="title"/>
          </p:nvPr>
        </p:nvSpPr>
        <p:spPr>
          <a:xfrm>
            <a:off x="685800" y="3987702"/>
            <a:ext cx="8105776" cy="664844"/>
          </a:xfrm>
          <a:prstGeom prst="rect">
            <a:avLst/>
          </a:prstGeom>
        </p:spPr>
        <p:txBody>
          <a:bodyPr lIns="0" tIns="0" rIns="0" bIns="0"/>
          <a:lstStyle>
            <a:lvl1pPr algn="r">
              <a:defRPr sz="4500" cap="all"/>
            </a:lvl1pPr>
          </a:lstStyle>
          <a:p>
            <a:r>
              <a:rPr lang="en-US" dirty="0" smtClean="0"/>
              <a:t>Click to edit Master title style</a:t>
            </a:r>
            <a:endParaRPr lang="en-US" dirty="0"/>
          </a:p>
        </p:txBody>
      </p:sp>
      <p:sp>
        <p:nvSpPr>
          <p:cNvPr id="88" name="Content Placeholder 3"/>
          <p:cNvSpPr>
            <a:spLocks noGrp="1"/>
          </p:cNvSpPr>
          <p:nvPr>
            <p:ph sz="half" idx="2"/>
          </p:nvPr>
        </p:nvSpPr>
        <p:spPr>
          <a:xfrm>
            <a:off x="3718868" y="4700277"/>
            <a:ext cx="5061595" cy="367023"/>
          </a:xfrm>
          <a:prstGeom prst="rect">
            <a:avLst/>
          </a:prstGeom>
        </p:spPr>
        <p:txBody>
          <a:bodyPr/>
          <a:lstStyle>
            <a:lvl1pPr marL="177800" indent="-177800" algn="r">
              <a:lnSpc>
                <a:spcPct val="100000"/>
              </a:lnSpc>
              <a:spcBef>
                <a:spcPts val="1500"/>
              </a:spcBef>
              <a:buFontTx/>
              <a:buNone/>
              <a:defRPr sz="2200" baseline="0">
                <a:latin typeface="Arial"/>
              </a:defRPr>
            </a:lvl1pPr>
            <a:lvl2pPr marL="0" indent="0" algn="l">
              <a:lnSpc>
                <a:spcPct val="100000"/>
              </a:lnSpc>
              <a:spcBef>
                <a:spcPts val="1500"/>
              </a:spcBef>
              <a:buFontTx/>
              <a:buNone/>
              <a:defRPr sz="1600" baseline="0">
                <a:latin typeface="Arial"/>
              </a:defRPr>
            </a:lvl2pPr>
            <a:lvl3pPr marL="0" indent="0" algn="l">
              <a:lnSpc>
                <a:spcPct val="100000"/>
              </a:lnSpc>
              <a:spcBef>
                <a:spcPts val="1500"/>
              </a:spcBef>
              <a:buFontTx/>
              <a:buNone/>
              <a:defRPr sz="1600" baseline="0">
                <a:latin typeface="Arial"/>
              </a:defRPr>
            </a:lvl3pPr>
            <a:lvl4pPr marL="0" indent="0" algn="l">
              <a:lnSpc>
                <a:spcPct val="100000"/>
              </a:lnSpc>
              <a:spcBef>
                <a:spcPts val="1500"/>
              </a:spcBef>
              <a:buFontTx/>
              <a:buNone/>
              <a:defRPr sz="1600" baseline="0">
                <a:latin typeface="Arial"/>
              </a:defRPr>
            </a:lvl4pPr>
            <a:lvl5pPr marL="0" indent="0" algn="l">
              <a:lnSpc>
                <a:spcPct val="100000"/>
              </a:lnSpc>
              <a:spcBef>
                <a:spcPts val="1500"/>
              </a:spcBef>
              <a:buFontTx/>
              <a:buNone/>
              <a:defRPr sz="1600" baseline="0">
                <a:latin typeface="Arial"/>
              </a:defRPr>
            </a:lvl5pPr>
            <a:lvl6pPr>
              <a:defRPr sz="1800"/>
            </a:lvl6pPr>
            <a:lvl7pPr>
              <a:defRPr sz="1800"/>
            </a:lvl7pPr>
            <a:lvl8pPr>
              <a:defRPr sz="1800"/>
            </a:lvl8pPr>
            <a:lvl9pPr>
              <a:defRPr sz="1800"/>
            </a:lvl9pPr>
          </a:lstStyle>
          <a:p>
            <a:pPr lvl="0"/>
            <a:r>
              <a:rPr lang="en-US" dirty="0" smtClean="0"/>
              <a:t>Click to edit Master text styles</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Обложка 3">
    <p:spTree>
      <p:nvGrpSpPr>
        <p:cNvPr id="1" name=""/>
        <p:cNvGrpSpPr/>
        <p:nvPr/>
      </p:nvGrpSpPr>
      <p:grpSpPr>
        <a:xfrm>
          <a:off x="0" y="0"/>
          <a:ext cx="0" cy="0"/>
          <a:chOff x="0" y="0"/>
          <a:chExt cx="0" cy="0"/>
        </a:xfrm>
      </p:grpSpPr>
      <p:sp>
        <p:nvSpPr>
          <p:cNvPr id="4" name="Title 1"/>
          <p:cNvSpPr>
            <a:spLocks noGrp="1"/>
          </p:cNvSpPr>
          <p:nvPr>
            <p:ph type="title"/>
          </p:nvPr>
        </p:nvSpPr>
        <p:spPr>
          <a:xfrm>
            <a:off x="0" y="5598580"/>
            <a:ext cx="8604250" cy="664844"/>
          </a:xfrm>
          <a:prstGeom prst="rect">
            <a:avLst/>
          </a:prstGeom>
          <a:noFill/>
        </p:spPr>
        <p:txBody>
          <a:bodyPr lIns="0" tIns="0" rIns="0" bIns="0"/>
          <a:lstStyle>
            <a:lvl1pPr algn="r">
              <a:defRPr sz="4500" b="0" cap="all">
                <a:solidFill>
                  <a:srgbClr val="005294"/>
                </a:solidFill>
              </a:defRPr>
            </a:lvl1pPr>
          </a:lstStyle>
          <a:p>
            <a:r>
              <a:rPr lang="en-US" dirty="0" smtClean="0"/>
              <a:t>Click to edit Master title style</a:t>
            </a:r>
            <a:endParaRPr lang="en-US" dirty="0"/>
          </a:p>
        </p:txBody>
      </p:sp>
      <p:sp>
        <p:nvSpPr>
          <p:cNvPr id="5" name="Content Placeholder 3"/>
          <p:cNvSpPr>
            <a:spLocks noGrp="1"/>
          </p:cNvSpPr>
          <p:nvPr>
            <p:ph sz="half" idx="2"/>
          </p:nvPr>
        </p:nvSpPr>
        <p:spPr>
          <a:xfrm>
            <a:off x="395288" y="5231557"/>
            <a:ext cx="8208962" cy="345857"/>
          </a:xfrm>
          <a:prstGeom prst="rect">
            <a:avLst/>
          </a:prstGeom>
          <a:noFill/>
        </p:spPr>
        <p:txBody>
          <a:bodyPr/>
          <a:lstStyle>
            <a:lvl1pPr marL="177800" indent="-177800" algn="r">
              <a:lnSpc>
                <a:spcPct val="100000"/>
              </a:lnSpc>
              <a:spcBef>
                <a:spcPts val="1500"/>
              </a:spcBef>
              <a:buFontTx/>
              <a:buNone/>
              <a:defRPr sz="1800" baseline="0">
                <a:solidFill>
                  <a:srgbClr val="004A84"/>
                </a:solidFill>
                <a:latin typeface="Arial"/>
              </a:defRPr>
            </a:lvl1pPr>
            <a:lvl2pPr marL="0" indent="0" algn="l">
              <a:lnSpc>
                <a:spcPct val="100000"/>
              </a:lnSpc>
              <a:spcBef>
                <a:spcPts val="1500"/>
              </a:spcBef>
              <a:buFontTx/>
              <a:buNone/>
              <a:defRPr sz="1600" baseline="0">
                <a:latin typeface="Arial"/>
              </a:defRPr>
            </a:lvl2pPr>
            <a:lvl3pPr marL="0" indent="0" algn="l">
              <a:lnSpc>
                <a:spcPct val="100000"/>
              </a:lnSpc>
              <a:spcBef>
                <a:spcPts val="1500"/>
              </a:spcBef>
              <a:buFontTx/>
              <a:buNone/>
              <a:defRPr sz="1600" baseline="0">
                <a:latin typeface="Arial"/>
              </a:defRPr>
            </a:lvl3pPr>
            <a:lvl4pPr marL="0" indent="0" algn="l">
              <a:lnSpc>
                <a:spcPct val="100000"/>
              </a:lnSpc>
              <a:spcBef>
                <a:spcPts val="1500"/>
              </a:spcBef>
              <a:buFontTx/>
              <a:buNone/>
              <a:defRPr sz="1600" baseline="0">
                <a:latin typeface="Arial"/>
              </a:defRPr>
            </a:lvl4pPr>
            <a:lvl5pPr marL="0" indent="0" algn="l">
              <a:lnSpc>
                <a:spcPct val="100000"/>
              </a:lnSpc>
              <a:spcBef>
                <a:spcPts val="1500"/>
              </a:spcBef>
              <a:buFontTx/>
              <a:buNone/>
              <a:defRPr sz="1600" baseline="0">
                <a:latin typeface="Arial"/>
              </a:defRPr>
            </a:lvl5pPr>
            <a:lvl6pPr>
              <a:defRPr sz="1800"/>
            </a:lvl6pPr>
            <a:lvl7pPr>
              <a:defRPr sz="1800"/>
            </a:lvl7pPr>
            <a:lvl8pPr>
              <a:defRPr sz="1800"/>
            </a:lvl8pPr>
            <a:lvl9pPr>
              <a:defRPr sz="1800"/>
            </a:lvl9pPr>
          </a:lstStyle>
          <a:p>
            <a:pPr lvl="0"/>
            <a:r>
              <a:rPr lang="en-US" dirty="0" smtClean="0"/>
              <a:t>Click to edit Master text styles</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normAutofit/>
          </a:bodyPr>
          <a:lstStyle>
            <a:lvl1pPr>
              <a:defRPr sz="1600"/>
            </a:lvl1pPr>
            <a:lvl2pPr>
              <a:defRPr sz="1600"/>
            </a:lvl2pPr>
            <a:lvl3pPr>
              <a:defRPr sz="1400"/>
            </a:lvl3pPr>
            <a:lvl4pPr>
              <a:defRPr sz="1400"/>
            </a:lvl4pPr>
            <a:lvl5pPr>
              <a:defRPr sz="14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Содержимое 3"/>
          <p:cNvSpPr>
            <a:spLocks noGrp="1"/>
          </p:cNvSpPr>
          <p:nvPr>
            <p:ph sz="half" idx="2"/>
          </p:nvPr>
        </p:nvSpPr>
        <p:spPr>
          <a:xfrm>
            <a:off x="4648200" y="1600200"/>
            <a:ext cx="4038600" cy="4525963"/>
          </a:xfrm>
        </p:spPr>
        <p:txBody>
          <a:bodyPr>
            <a:normAutofit/>
          </a:bodyPr>
          <a:lstStyle>
            <a:lvl1pPr>
              <a:defRPr sz="1600"/>
            </a:lvl1pPr>
            <a:lvl2pPr>
              <a:defRPr sz="1600"/>
            </a:lvl2pPr>
            <a:lvl3pPr>
              <a:defRPr sz="1400"/>
            </a:lvl3pPr>
            <a:lvl4pPr>
              <a:defRPr sz="1400"/>
            </a:lvl4pPr>
            <a:lvl5pPr>
              <a:defRPr sz="14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95288" y="607335"/>
            <a:ext cx="8304213" cy="791929"/>
          </a:xfrm>
          <a:prstGeom prst="rect">
            <a:avLst/>
          </a:prstGeom>
        </p:spPr>
        <p:txBody>
          <a:bodyPr lIns="0" tIns="0" rIns="0" bIns="0" anchor="t"/>
          <a:lstStyle>
            <a:lvl1pPr algn="l">
              <a:defRPr sz="2500"/>
            </a:lvl1pPr>
          </a:lstStyle>
          <a:p>
            <a:r>
              <a:rPr lang="ru-RU" smtClean="0"/>
              <a:t>Образец заголовка</a:t>
            </a:r>
            <a:endParaRPr 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Content with Caption">
    <p:spTree>
      <p:nvGrpSpPr>
        <p:cNvPr id="1" name=""/>
        <p:cNvGrpSpPr/>
        <p:nvPr/>
      </p:nvGrpSpPr>
      <p:grpSpPr>
        <a:xfrm>
          <a:off x="0" y="0"/>
          <a:ext cx="0" cy="0"/>
          <a:chOff x="0" y="0"/>
          <a:chExt cx="0" cy="0"/>
        </a:xfrm>
      </p:grpSpPr>
      <p:sp>
        <p:nvSpPr>
          <p:cNvPr id="3" name="Rounded Rectangle 14"/>
          <p:cNvSpPr/>
          <p:nvPr userDrawn="1"/>
        </p:nvSpPr>
        <p:spPr bwMode="auto">
          <a:xfrm>
            <a:off x="401639" y="705514"/>
            <a:ext cx="618405" cy="617550"/>
          </a:xfrm>
          <a:prstGeom prst="roundRect">
            <a:avLst>
              <a:gd name="adj" fmla="val 0"/>
            </a:avLst>
          </a:prstGeom>
          <a:gradFill flip="none" rotWithShape="1">
            <a:gsLst>
              <a:gs pos="48000">
                <a:srgbClr val="F8C01B"/>
              </a:gs>
              <a:gs pos="100000">
                <a:srgbClr val="FFF10B"/>
              </a:gs>
            </a:gsLst>
            <a:lin ang="14760000" scaled="0"/>
            <a:tileRect/>
          </a:gradFill>
          <a:ln>
            <a:noFill/>
          </a:ln>
          <a:effectLst>
            <a:outerShdw blurRad="152400" dist="38100" dir="2700000">
              <a:srgbClr val="000000">
                <a:alpha val="43000"/>
              </a:srgbClr>
            </a:outerShdw>
            <a:reflection stA="50000" endPos="75000" dist="12700" dir="5400000" sy="-100000" algn="bl" rotWithShape="0"/>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Title 1"/>
          <p:cNvSpPr>
            <a:spLocks noGrp="1"/>
          </p:cNvSpPr>
          <p:nvPr>
            <p:ph type="title"/>
          </p:nvPr>
        </p:nvSpPr>
        <p:spPr>
          <a:xfrm>
            <a:off x="1252539" y="607335"/>
            <a:ext cx="7446962" cy="791929"/>
          </a:xfrm>
          <a:prstGeom prst="rect">
            <a:avLst/>
          </a:prstGeom>
        </p:spPr>
        <p:txBody>
          <a:bodyPr lIns="0" tIns="0" rIns="0" bIns="0" anchor="t"/>
          <a:lstStyle>
            <a:lvl1pPr algn="l">
              <a:defRPr sz="2500"/>
            </a:lvl1pPr>
          </a:lstStyle>
          <a:p>
            <a:r>
              <a:rPr lang="ru-RU" smtClean="0"/>
              <a:t>Образец заголовка</a:t>
            </a:r>
            <a:endParaRPr 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9005272C-0872-4BB8-BB40-5D6277413C17}" type="datetimeFigureOut">
              <a:rPr lang="ru-RU">
                <a:solidFill>
                  <a:prstClr val="black">
                    <a:tint val="75000"/>
                  </a:prstClr>
                </a:solidFill>
              </a:rPr>
              <a:pPr/>
              <a:t>28.07.2014</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91886A87-42CF-4D70-9DA1-1565C8BE22FF}" type="slidenum">
              <a:rPr lang="ru-RU">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59457970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005272C-0872-4BB8-BB40-5D6277413C17}" type="datetimeFigureOut">
              <a:rPr lang="ru-RU">
                <a:solidFill>
                  <a:prstClr val="black">
                    <a:tint val="75000"/>
                  </a:prstClr>
                </a:solidFill>
              </a:rPr>
              <a:pPr/>
              <a:t>28.07.2014</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91886A87-42CF-4D70-9DA1-1565C8BE22FF}" type="slidenum">
              <a:rPr lang="ru-RU">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8374558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9005272C-0872-4BB8-BB40-5D6277413C17}" type="datetimeFigureOut">
              <a:rPr lang="ru-RU">
                <a:solidFill>
                  <a:prstClr val="black">
                    <a:tint val="75000"/>
                  </a:prstClr>
                </a:solidFill>
              </a:rPr>
              <a:pPr/>
              <a:t>28.07.2014</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91886A87-42CF-4D70-9DA1-1565C8BE22FF}" type="slidenum">
              <a:rPr lang="ru-RU">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90486653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9005272C-0872-4BB8-BB40-5D6277413C17}" type="datetimeFigureOut">
              <a:rPr lang="ru-RU">
                <a:solidFill>
                  <a:prstClr val="black">
                    <a:tint val="75000"/>
                  </a:prstClr>
                </a:solidFill>
              </a:rPr>
              <a:pPr/>
              <a:t>28.07.2014</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91886A87-42CF-4D70-9DA1-1565C8BE22FF}" type="slidenum">
              <a:rPr lang="ru-RU">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22851031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9005272C-0872-4BB8-BB40-5D6277413C17}" type="datetimeFigureOut">
              <a:rPr lang="ru-RU">
                <a:solidFill>
                  <a:prstClr val="black">
                    <a:tint val="75000"/>
                  </a:prstClr>
                </a:solidFill>
              </a:rPr>
              <a:pPr/>
              <a:t>28.07.2014</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91886A87-42CF-4D70-9DA1-1565C8BE22FF}" type="slidenum">
              <a:rPr lang="ru-RU">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80036441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9005272C-0872-4BB8-BB40-5D6277413C17}" type="datetimeFigureOut">
              <a:rPr lang="ru-RU">
                <a:solidFill>
                  <a:prstClr val="black">
                    <a:tint val="75000"/>
                  </a:prstClr>
                </a:solidFill>
              </a:rPr>
              <a:pPr/>
              <a:t>28.07.2014</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91886A87-42CF-4D70-9DA1-1565C8BE22FF}" type="slidenum">
              <a:rPr lang="ru-RU">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92766467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9005272C-0872-4BB8-BB40-5D6277413C17}" type="datetimeFigureOut">
              <a:rPr lang="ru-RU">
                <a:solidFill>
                  <a:prstClr val="black">
                    <a:tint val="75000"/>
                  </a:prstClr>
                </a:solidFill>
              </a:rPr>
              <a:pPr/>
              <a:t>28.07.2014</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91886A87-42CF-4D70-9DA1-1565C8BE22FF}" type="slidenum">
              <a:rPr lang="ru-RU">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87746781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9005272C-0872-4BB8-BB40-5D6277413C17}" type="datetimeFigureOut">
              <a:rPr lang="ru-RU">
                <a:solidFill>
                  <a:prstClr val="black">
                    <a:tint val="75000"/>
                  </a:prstClr>
                </a:solidFill>
              </a:rPr>
              <a:pPr/>
              <a:t>28.07.2014</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91886A87-42CF-4D70-9DA1-1565C8BE22FF}" type="slidenum">
              <a:rPr lang="ru-RU">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4527540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Объект справ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4" name="Содержимое 3"/>
          <p:cNvSpPr>
            <a:spLocks noGrp="1"/>
          </p:cNvSpPr>
          <p:nvPr>
            <p:ph sz="half" idx="2"/>
          </p:nvPr>
        </p:nvSpPr>
        <p:spPr>
          <a:xfrm>
            <a:off x="4648200" y="1600200"/>
            <a:ext cx="4038600" cy="4525963"/>
          </a:xfrm>
        </p:spPr>
        <p:txBody>
          <a:bodyPr>
            <a:normAutofit/>
          </a:bodyPr>
          <a:lstStyle>
            <a:lvl1pPr>
              <a:defRPr sz="1600"/>
            </a:lvl1pPr>
            <a:lvl2pPr>
              <a:defRPr sz="1600"/>
            </a:lvl2pPr>
            <a:lvl3pPr>
              <a:defRPr sz="1400"/>
            </a:lvl3pPr>
            <a:lvl4pPr>
              <a:defRPr sz="1400"/>
            </a:lvl4pPr>
            <a:lvl5pPr>
              <a:defRPr sz="14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9005272C-0872-4BB8-BB40-5D6277413C17}" type="datetimeFigureOut">
              <a:rPr lang="ru-RU">
                <a:solidFill>
                  <a:prstClr val="black">
                    <a:tint val="75000"/>
                  </a:prstClr>
                </a:solidFill>
              </a:rPr>
              <a:pPr/>
              <a:t>28.07.2014</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91886A87-42CF-4D70-9DA1-1565C8BE22FF}" type="slidenum">
              <a:rPr lang="ru-RU">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84081579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005272C-0872-4BB8-BB40-5D6277413C17}" type="datetimeFigureOut">
              <a:rPr lang="ru-RU">
                <a:solidFill>
                  <a:prstClr val="black">
                    <a:tint val="75000"/>
                  </a:prstClr>
                </a:solidFill>
              </a:rPr>
              <a:pPr/>
              <a:t>28.07.2014</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91886A87-42CF-4D70-9DA1-1565C8BE22FF}" type="slidenum">
              <a:rPr lang="ru-RU">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9886655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005272C-0872-4BB8-BB40-5D6277413C17}" type="datetimeFigureOut">
              <a:rPr lang="ru-RU">
                <a:solidFill>
                  <a:prstClr val="black">
                    <a:tint val="75000"/>
                  </a:prstClr>
                </a:solidFill>
              </a:rPr>
              <a:pPr/>
              <a:t>28.07.2014</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91886A87-42CF-4D70-9DA1-1565C8BE22FF}" type="slidenum">
              <a:rPr lang="ru-RU">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01837734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userDrawn="1">
  <p:cSld name="1_Титульный слайд">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7" name="Content Placeholder 3"/>
          <p:cNvSpPr>
            <a:spLocks noGrp="1"/>
          </p:cNvSpPr>
          <p:nvPr>
            <p:ph sz="half" idx="2"/>
          </p:nvPr>
        </p:nvSpPr>
        <p:spPr>
          <a:xfrm>
            <a:off x="361834" y="4573281"/>
            <a:ext cx="8418629" cy="367023"/>
          </a:xfrm>
          <a:prstGeom prst="rect">
            <a:avLst/>
          </a:prstGeom>
          <a:noFill/>
        </p:spPr>
        <p:txBody>
          <a:bodyPr/>
          <a:lstStyle>
            <a:lvl1pPr marL="177800" indent="-177800" algn="r">
              <a:lnSpc>
                <a:spcPct val="100000"/>
              </a:lnSpc>
              <a:spcBef>
                <a:spcPts val="1500"/>
              </a:spcBef>
              <a:buFontTx/>
              <a:buNone/>
              <a:defRPr sz="1800" baseline="0">
                <a:solidFill>
                  <a:schemeClr val="bg1"/>
                </a:solidFill>
                <a:latin typeface="Arial"/>
              </a:defRPr>
            </a:lvl1pPr>
            <a:lvl2pPr marL="0" indent="0" algn="l">
              <a:lnSpc>
                <a:spcPct val="100000"/>
              </a:lnSpc>
              <a:spcBef>
                <a:spcPts val="1500"/>
              </a:spcBef>
              <a:buFontTx/>
              <a:buNone/>
              <a:defRPr sz="1600" baseline="0">
                <a:latin typeface="Arial"/>
              </a:defRPr>
            </a:lvl2pPr>
            <a:lvl3pPr marL="0" indent="0" algn="l">
              <a:lnSpc>
                <a:spcPct val="100000"/>
              </a:lnSpc>
              <a:spcBef>
                <a:spcPts val="1500"/>
              </a:spcBef>
              <a:buFontTx/>
              <a:buNone/>
              <a:defRPr sz="1600" baseline="0">
                <a:latin typeface="Arial"/>
              </a:defRPr>
            </a:lvl3pPr>
            <a:lvl4pPr marL="0" indent="0" algn="l">
              <a:lnSpc>
                <a:spcPct val="100000"/>
              </a:lnSpc>
              <a:spcBef>
                <a:spcPts val="1500"/>
              </a:spcBef>
              <a:buFontTx/>
              <a:buNone/>
              <a:defRPr sz="1600" baseline="0">
                <a:latin typeface="Arial"/>
              </a:defRPr>
            </a:lvl4pPr>
            <a:lvl5pPr marL="0" indent="0" algn="l">
              <a:lnSpc>
                <a:spcPct val="100000"/>
              </a:lnSpc>
              <a:spcBef>
                <a:spcPts val="1500"/>
              </a:spcBef>
              <a:buFontTx/>
              <a:buNone/>
              <a:defRPr sz="1600" baseline="0">
                <a:latin typeface="Arial"/>
              </a:defRPr>
            </a:lvl5pPr>
            <a:lvl6pPr>
              <a:defRPr sz="1800"/>
            </a:lvl6pPr>
            <a:lvl7pPr>
              <a:defRPr sz="1800"/>
            </a:lvl7pPr>
            <a:lvl8pPr>
              <a:defRPr sz="1800"/>
            </a:lvl8pPr>
            <a:lvl9pPr>
              <a:defRPr sz="1800"/>
            </a:lvl9pPr>
          </a:lstStyle>
          <a:p>
            <a:pPr lvl="0"/>
            <a:r>
              <a:rPr lang="en-US" dirty="0" smtClean="0"/>
              <a:t>Click to edit Master text styles</a:t>
            </a:r>
          </a:p>
        </p:txBody>
      </p:sp>
      <p:sp>
        <p:nvSpPr>
          <p:cNvPr id="10" name="Content Placeholder 3"/>
          <p:cNvSpPr>
            <a:spLocks noGrp="1"/>
          </p:cNvSpPr>
          <p:nvPr>
            <p:ph sz="half" idx="10"/>
          </p:nvPr>
        </p:nvSpPr>
        <p:spPr>
          <a:xfrm>
            <a:off x="323528" y="6021288"/>
            <a:ext cx="8418629" cy="367023"/>
          </a:xfrm>
          <a:prstGeom prst="rect">
            <a:avLst/>
          </a:prstGeom>
          <a:noFill/>
        </p:spPr>
        <p:txBody>
          <a:bodyPr/>
          <a:lstStyle>
            <a:lvl1pPr marL="177800" indent="-177800" algn="ctr">
              <a:lnSpc>
                <a:spcPct val="100000"/>
              </a:lnSpc>
              <a:spcBef>
                <a:spcPts val="1500"/>
              </a:spcBef>
              <a:buFontTx/>
              <a:buNone/>
              <a:defRPr sz="2200" baseline="0">
                <a:solidFill>
                  <a:schemeClr val="tx1"/>
                </a:solidFill>
                <a:latin typeface="Arial"/>
              </a:defRPr>
            </a:lvl1pPr>
            <a:lvl2pPr marL="0" indent="0" algn="l">
              <a:lnSpc>
                <a:spcPct val="100000"/>
              </a:lnSpc>
              <a:spcBef>
                <a:spcPts val="1500"/>
              </a:spcBef>
              <a:buFontTx/>
              <a:buNone/>
              <a:defRPr sz="1600" baseline="0">
                <a:latin typeface="Arial"/>
              </a:defRPr>
            </a:lvl2pPr>
            <a:lvl3pPr marL="0" indent="0" algn="l">
              <a:lnSpc>
                <a:spcPct val="100000"/>
              </a:lnSpc>
              <a:spcBef>
                <a:spcPts val="1500"/>
              </a:spcBef>
              <a:buFontTx/>
              <a:buNone/>
              <a:defRPr sz="1600" baseline="0">
                <a:latin typeface="Arial"/>
              </a:defRPr>
            </a:lvl3pPr>
            <a:lvl4pPr marL="0" indent="0" algn="l">
              <a:lnSpc>
                <a:spcPct val="100000"/>
              </a:lnSpc>
              <a:spcBef>
                <a:spcPts val="1500"/>
              </a:spcBef>
              <a:buFontTx/>
              <a:buNone/>
              <a:defRPr sz="1600" baseline="0">
                <a:latin typeface="Arial"/>
              </a:defRPr>
            </a:lvl4pPr>
            <a:lvl5pPr marL="0" indent="0" algn="l">
              <a:lnSpc>
                <a:spcPct val="100000"/>
              </a:lnSpc>
              <a:spcBef>
                <a:spcPts val="1500"/>
              </a:spcBef>
              <a:buFontTx/>
              <a:buNone/>
              <a:defRPr sz="1600" baseline="0">
                <a:latin typeface="Arial"/>
              </a:defRPr>
            </a:lvl5pPr>
            <a:lvl6pPr>
              <a:defRPr sz="1800"/>
            </a:lvl6pPr>
            <a:lvl7pPr>
              <a:defRPr sz="1800"/>
            </a:lvl7pPr>
            <a:lvl8pPr>
              <a:defRPr sz="1800"/>
            </a:lvl8pPr>
            <a:lvl9pPr>
              <a:defRPr sz="1800"/>
            </a:lvl9pPr>
          </a:lstStyle>
          <a:p>
            <a:pPr lvl="0"/>
            <a:r>
              <a:rPr lang="en-US" dirty="0" err="1" smtClean="0"/>
              <a:t>Click to edit Master text styles</a:t>
            </a:r>
          </a:p>
        </p:txBody>
      </p:sp>
      <p:sp>
        <p:nvSpPr>
          <p:cNvPr id="14" name="Content Placeholder 3"/>
          <p:cNvSpPr>
            <a:spLocks noGrp="1"/>
          </p:cNvSpPr>
          <p:nvPr>
            <p:ph sz="half" idx="11"/>
          </p:nvPr>
        </p:nvSpPr>
        <p:spPr>
          <a:xfrm>
            <a:off x="323528" y="5229200"/>
            <a:ext cx="8424936" cy="720080"/>
          </a:xfrm>
          <a:prstGeom prst="rect">
            <a:avLst/>
          </a:prstGeom>
          <a:noFill/>
        </p:spPr>
        <p:txBody>
          <a:bodyPr>
            <a:noAutofit/>
          </a:bodyPr>
          <a:lstStyle>
            <a:lvl1pPr marL="177800" indent="-177800" algn="ctr">
              <a:lnSpc>
                <a:spcPct val="100000"/>
              </a:lnSpc>
              <a:spcBef>
                <a:spcPts val="1500"/>
              </a:spcBef>
              <a:buFontTx/>
              <a:buNone/>
              <a:defRPr sz="4500" baseline="0">
                <a:solidFill>
                  <a:schemeClr val="tx1"/>
                </a:solidFill>
                <a:latin typeface="Arial"/>
              </a:defRPr>
            </a:lvl1pPr>
            <a:lvl2pPr marL="0" indent="0" algn="l">
              <a:lnSpc>
                <a:spcPct val="100000"/>
              </a:lnSpc>
              <a:spcBef>
                <a:spcPts val="1500"/>
              </a:spcBef>
              <a:buFontTx/>
              <a:buNone/>
              <a:defRPr sz="1600" baseline="0">
                <a:latin typeface="Arial"/>
              </a:defRPr>
            </a:lvl2pPr>
            <a:lvl3pPr marL="0" indent="0" algn="l">
              <a:lnSpc>
                <a:spcPct val="100000"/>
              </a:lnSpc>
              <a:spcBef>
                <a:spcPts val="1500"/>
              </a:spcBef>
              <a:buFontTx/>
              <a:buNone/>
              <a:defRPr sz="1600" baseline="0">
                <a:latin typeface="Arial"/>
              </a:defRPr>
            </a:lvl3pPr>
            <a:lvl4pPr marL="0" indent="0" algn="l">
              <a:lnSpc>
                <a:spcPct val="100000"/>
              </a:lnSpc>
              <a:spcBef>
                <a:spcPts val="1500"/>
              </a:spcBef>
              <a:buFontTx/>
              <a:buNone/>
              <a:defRPr sz="1600" baseline="0">
                <a:latin typeface="Arial"/>
              </a:defRPr>
            </a:lvl4pPr>
            <a:lvl5pPr marL="0" indent="0" algn="l">
              <a:lnSpc>
                <a:spcPct val="100000"/>
              </a:lnSpc>
              <a:spcBef>
                <a:spcPts val="1500"/>
              </a:spcBef>
              <a:buFontTx/>
              <a:buNone/>
              <a:defRPr sz="1600" baseline="0">
                <a:latin typeface="Arial"/>
              </a:defRPr>
            </a:lvl5pPr>
            <a:lvl6pPr>
              <a:defRPr sz="1800"/>
            </a:lvl6pPr>
            <a:lvl7pPr>
              <a:defRPr sz="1800"/>
            </a:lvl7pPr>
            <a:lvl8pPr>
              <a:defRPr sz="1800"/>
            </a:lvl8pPr>
            <a:lvl9pPr>
              <a:defRPr sz="1800"/>
            </a:lvl9pPr>
          </a:lstStyle>
          <a:p>
            <a:pPr lvl="0"/>
            <a:r>
              <a:rPr lang="en-US" dirty="0" smtClean="0"/>
              <a:t>Click to edit Master text styles</a:t>
            </a:r>
          </a:p>
        </p:txBody>
      </p:sp>
    </p:spTree>
    <p:extLst>
      <p:ext uri="{BB962C8B-B14F-4D97-AF65-F5344CB8AC3E}">
        <p14:creationId xmlns:p14="http://schemas.microsoft.com/office/powerpoint/2010/main" val="17969372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Объект слев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normAutofit/>
          </a:bodyPr>
          <a:lstStyle>
            <a:lvl1pPr>
              <a:defRPr sz="1600"/>
            </a:lvl1pPr>
            <a:lvl2pPr>
              <a:defRPr sz="1600"/>
            </a:lvl2pPr>
            <a:lvl3pPr>
              <a:defRPr sz="1400"/>
            </a:lvl3pPr>
            <a:lvl4pPr>
              <a:defRPr sz="1400"/>
            </a:lvl4pPr>
            <a:lvl5pPr>
              <a:defRPr sz="14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dirty="0"/>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Пустой">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Текст слева и 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dirty="0"/>
          </a:p>
        </p:txBody>
      </p:sp>
      <p:sp>
        <p:nvSpPr>
          <p:cNvPr id="3" name="Содержимое 2"/>
          <p:cNvSpPr>
            <a:spLocks noGrp="1"/>
          </p:cNvSpPr>
          <p:nvPr>
            <p:ph sz="half" idx="1"/>
          </p:nvPr>
        </p:nvSpPr>
        <p:spPr>
          <a:xfrm>
            <a:off x="457200" y="1600200"/>
            <a:ext cx="5554960" cy="4525963"/>
          </a:xfrm>
        </p:spPr>
        <p:txBody>
          <a:bodyPr>
            <a:normAutofit/>
          </a:bodyPr>
          <a:lstStyle>
            <a:lvl1pPr>
              <a:defRPr sz="1600"/>
            </a:lvl1pPr>
            <a:lvl2pPr>
              <a:defRPr sz="1600"/>
            </a:lvl2pPr>
            <a:lvl3pPr>
              <a:defRPr sz="1400"/>
            </a:lvl3pPr>
            <a:lvl4pPr>
              <a:defRPr sz="1400"/>
            </a:lvl4pPr>
            <a:lvl5pPr>
              <a:defRPr sz="14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6" name="Содержимое 3"/>
          <p:cNvSpPr>
            <a:spLocks noGrp="1"/>
          </p:cNvSpPr>
          <p:nvPr>
            <p:ph sz="half" idx="2"/>
          </p:nvPr>
        </p:nvSpPr>
        <p:spPr>
          <a:xfrm>
            <a:off x="6228184" y="1600201"/>
            <a:ext cx="2458616" cy="2188839"/>
          </a:xfrm>
        </p:spPr>
        <p:txBody>
          <a:bodyPr>
            <a:normAutofit/>
          </a:bodyPr>
          <a:lstStyle>
            <a:lvl1pPr>
              <a:defRPr sz="1600"/>
            </a:lvl1pPr>
            <a:lvl2pPr>
              <a:defRPr sz="1600"/>
            </a:lvl2pPr>
            <a:lvl3pPr>
              <a:defRPr sz="1400"/>
            </a:lvl3pPr>
            <a:lvl4pPr>
              <a:defRPr sz="1400"/>
            </a:lvl4pPr>
            <a:lvl5pPr>
              <a:defRPr sz="14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7" name="Содержимое 3"/>
          <p:cNvSpPr>
            <a:spLocks noGrp="1"/>
          </p:cNvSpPr>
          <p:nvPr>
            <p:ph sz="half" idx="10"/>
          </p:nvPr>
        </p:nvSpPr>
        <p:spPr>
          <a:xfrm>
            <a:off x="6228184" y="3933056"/>
            <a:ext cx="2458616" cy="2188839"/>
          </a:xfrm>
        </p:spPr>
        <p:txBody>
          <a:bodyPr>
            <a:normAutofit/>
          </a:bodyPr>
          <a:lstStyle>
            <a:lvl1pPr>
              <a:defRPr sz="1600"/>
            </a:lvl1pPr>
            <a:lvl2pPr>
              <a:defRPr sz="1600"/>
            </a:lvl2pPr>
            <a:lvl3pPr>
              <a:defRPr sz="1400"/>
            </a:lvl3pPr>
            <a:lvl4pPr>
              <a:defRPr sz="1400"/>
            </a:lvl4pPr>
            <a:lvl5pPr>
              <a:defRPr sz="14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Текст справа и 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3131840" y="1639341"/>
            <a:ext cx="5554960" cy="4525963"/>
          </a:xfrm>
        </p:spPr>
        <p:txBody>
          <a:bodyPr>
            <a:normAutofit/>
          </a:bodyPr>
          <a:lstStyle>
            <a:lvl1pPr>
              <a:defRPr sz="1600"/>
            </a:lvl1pPr>
            <a:lvl2pPr>
              <a:defRPr sz="1600"/>
            </a:lvl2pPr>
            <a:lvl3pPr>
              <a:defRPr sz="1400"/>
            </a:lvl3pPr>
            <a:lvl4pPr>
              <a:defRPr sz="1400"/>
            </a:lvl4pPr>
            <a:lvl5pPr>
              <a:defRPr sz="14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6" name="Содержимое 3"/>
          <p:cNvSpPr>
            <a:spLocks noGrp="1"/>
          </p:cNvSpPr>
          <p:nvPr>
            <p:ph sz="half" idx="2"/>
          </p:nvPr>
        </p:nvSpPr>
        <p:spPr>
          <a:xfrm>
            <a:off x="467544" y="1639341"/>
            <a:ext cx="2458616" cy="2188839"/>
          </a:xfrm>
        </p:spPr>
        <p:txBody>
          <a:bodyPr>
            <a:normAutofit/>
          </a:bodyPr>
          <a:lstStyle>
            <a:lvl1pPr>
              <a:defRPr sz="1600"/>
            </a:lvl1pPr>
            <a:lvl2pPr>
              <a:defRPr sz="1600"/>
            </a:lvl2pPr>
            <a:lvl3pPr>
              <a:defRPr sz="1400"/>
            </a:lvl3pPr>
            <a:lvl4pPr>
              <a:defRPr sz="1400"/>
            </a:lvl4pPr>
            <a:lvl5pPr>
              <a:defRPr sz="14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7" name="Содержимое 3"/>
          <p:cNvSpPr>
            <a:spLocks noGrp="1"/>
          </p:cNvSpPr>
          <p:nvPr>
            <p:ph sz="half" idx="10"/>
          </p:nvPr>
        </p:nvSpPr>
        <p:spPr>
          <a:xfrm>
            <a:off x="467544" y="3943597"/>
            <a:ext cx="2458616" cy="2188839"/>
          </a:xfrm>
        </p:spPr>
        <p:txBody>
          <a:bodyPr>
            <a:normAutofit/>
          </a:bodyPr>
          <a:lstStyle>
            <a:lvl1pPr>
              <a:defRPr sz="1600"/>
            </a:lvl1pPr>
            <a:lvl2pPr>
              <a:defRPr sz="1600"/>
            </a:lvl2pPr>
            <a:lvl3pPr>
              <a:defRPr sz="1400"/>
            </a:lvl3pPr>
            <a:lvl4pPr>
              <a:defRPr sz="1400"/>
            </a:lvl4pPr>
            <a:lvl5pPr>
              <a:defRPr sz="14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Два объекта и текст сверху">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3212976"/>
            <a:ext cx="4038600" cy="2913187"/>
          </a:xfrm>
        </p:spPr>
        <p:txBody>
          <a:bodyPr>
            <a:normAutofit/>
          </a:bodyPr>
          <a:lstStyle>
            <a:lvl1pPr>
              <a:defRPr sz="1600"/>
            </a:lvl1pPr>
            <a:lvl2pPr>
              <a:defRPr sz="1600"/>
            </a:lvl2pPr>
            <a:lvl3pPr>
              <a:defRPr sz="1400"/>
            </a:lvl3pPr>
            <a:lvl4pPr>
              <a:defRPr sz="1400"/>
            </a:lvl4pPr>
            <a:lvl5pPr>
              <a:defRPr sz="14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Содержимое 3"/>
          <p:cNvSpPr>
            <a:spLocks noGrp="1"/>
          </p:cNvSpPr>
          <p:nvPr>
            <p:ph sz="half" idx="2"/>
          </p:nvPr>
        </p:nvSpPr>
        <p:spPr>
          <a:xfrm>
            <a:off x="4648200" y="3212976"/>
            <a:ext cx="4038600" cy="2913187"/>
          </a:xfrm>
        </p:spPr>
        <p:txBody>
          <a:bodyPr>
            <a:normAutofit/>
          </a:bodyPr>
          <a:lstStyle>
            <a:lvl1pPr>
              <a:defRPr sz="1600"/>
            </a:lvl1pPr>
            <a:lvl2pPr>
              <a:defRPr sz="1600"/>
            </a:lvl2pPr>
            <a:lvl3pPr>
              <a:defRPr sz="1400"/>
            </a:lvl3pPr>
            <a:lvl4pPr>
              <a:defRPr sz="1400"/>
            </a:lvl4pPr>
            <a:lvl5pPr>
              <a:defRPr sz="14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6" name="Содержимое 3"/>
          <p:cNvSpPr>
            <a:spLocks noGrp="1"/>
          </p:cNvSpPr>
          <p:nvPr>
            <p:ph sz="half" idx="10"/>
          </p:nvPr>
        </p:nvSpPr>
        <p:spPr>
          <a:xfrm>
            <a:off x="467544" y="1628801"/>
            <a:ext cx="8215064" cy="1368152"/>
          </a:xfrm>
        </p:spPr>
        <p:txBody>
          <a:bodyPr>
            <a:normAutofit/>
          </a:bodyPr>
          <a:lstStyle>
            <a:lvl1pPr>
              <a:defRPr sz="1600"/>
            </a:lvl1pPr>
            <a:lvl2pPr>
              <a:defRPr sz="1600"/>
            </a:lvl2pPr>
            <a:lvl3pPr>
              <a:defRPr sz="1400"/>
            </a:lvl3pPr>
            <a:lvl4pPr>
              <a:defRPr sz="1400"/>
            </a:lvl4pPr>
            <a:lvl5pPr>
              <a:defRPr sz="14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jp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theme" Target="../theme/theme2.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23">
            <a:lum/>
          </a:blip>
          <a:srcRect/>
          <a:stretch>
            <a:fillRect/>
          </a:stretch>
        </a:blip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1187450" y="549275"/>
            <a:ext cx="7499350" cy="8683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br>
              <a:rPr lang="ru-RU" smtClean="0"/>
            </a:br>
            <a:r>
              <a:rPr 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9" name="Rounded Rectangle 7"/>
          <p:cNvSpPr/>
          <p:nvPr/>
        </p:nvSpPr>
        <p:spPr bwMode="auto">
          <a:xfrm>
            <a:off x="401639" y="705514"/>
            <a:ext cx="618405" cy="617550"/>
          </a:xfrm>
          <a:prstGeom prst="roundRect">
            <a:avLst>
              <a:gd name="adj" fmla="val 0"/>
            </a:avLst>
          </a:prstGeom>
          <a:gradFill flip="none" rotWithShape="1">
            <a:gsLst>
              <a:gs pos="48000">
                <a:srgbClr val="F8C01B"/>
              </a:gs>
              <a:gs pos="100000">
                <a:srgbClr val="FFF10B"/>
              </a:gs>
            </a:gsLst>
            <a:lin ang="14760000" scaled="0"/>
            <a:tileRect/>
          </a:gradFill>
          <a:ln>
            <a:noFill/>
          </a:ln>
          <a:effectLst>
            <a:outerShdw blurRad="152400" dist="38100" dir="2700000">
              <a:srgbClr val="000000">
                <a:alpha val="43000"/>
              </a:srgbClr>
            </a:outerShdw>
            <a:reflection stA="50000" endPos="75000" dist="12700" dir="5400000" sy="-100000" algn="bl" rotWithShape="0"/>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a:solidFill>
                <a:prstClr val="white"/>
              </a:solidFill>
            </a:endParaRPr>
          </a:p>
        </p:txBody>
      </p:sp>
      <p:sp>
        <p:nvSpPr>
          <p:cNvPr id="21" name="Rounded Rectangle 7"/>
          <p:cNvSpPr/>
          <p:nvPr/>
        </p:nvSpPr>
        <p:spPr>
          <a:xfrm>
            <a:off x="8418513" y="6340475"/>
            <a:ext cx="268287" cy="517525"/>
          </a:xfrm>
          <a:prstGeom prst="roundRect">
            <a:avLst>
              <a:gd name="adj" fmla="val 0"/>
            </a:avLst>
          </a:prstGeom>
          <a:solidFill>
            <a:srgbClr val="F8C01B">
              <a:alpha val="65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a:solidFill>
                <a:prstClr val="white"/>
              </a:solidFill>
            </a:endParaRPr>
          </a:p>
        </p:txBody>
      </p:sp>
      <p:sp>
        <p:nvSpPr>
          <p:cNvPr id="22" name="Rectangle 8"/>
          <p:cNvSpPr/>
          <p:nvPr/>
        </p:nvSpPr>
        <p:spPr>
          <a:xfrm>
            <a:off x="8323262" y="6342591"/>
            <a:ext cx="465138" cy="261938"/>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spAutoFit/>
          </a:bodyPr>
          <a:lstStyle/>
          <a:p>
            <a:pPr algn="ctr" defTabSz="457200">
              <a:buSzPct val="100000"/>
            </a:pPr>
            <a:fld id="{BA5F0CBD-7826-4215-8475-2C5D794CCA41}" type="slidenum">
              <a:rPr lang="ru-RU" sz="1100" b="1">
                <a:solidFill>
                  <a:srgbClr val="004A84"/>
                </a:solidFill>
                <a:sym typeface="Arial" charset="0"/>
              </a:rPr>
              <a:pPr algn="ctr" defTabSz="457200">
                <a:buSzPct val="100000"/>
              </a:pPr>
              <a:t>‹#›</a:t>
            </a:fld>
            <a:endParaRPr lang="ru-RU" sz="1100" b="1">
              <a:solidFill>
                <a:srgbClr val="004A84"/>
              </a:solidFill>
              <a:sym typeface="Arial" charset="0"/>
            </a:endParaRPr>
          </a:p>
        </p:txBody>
      </p:sp>
    </p:spTree>
  </p:cSld>
  <p:clrMap bg1="lt1" tx1="dk1" bg2="lt2" tx2="dk2" accent1="accent1" accent2="accent2" accent3="accent3" accent4="accent4" accent5="accent5" accent6="accent6" hlink="hlink" folHlink="folHlink"/>
  <p:sldLayoutIdLst>
    <p:sldLayoutId id="2147483670" r:id="rId1"/>
    <p:sldLayoutId id="2147483669" r:id="rId2"/>
    <p:sldLayoutId id="2147483668" r:id="rId3"/>
    <p:sldLayoutId id="2147483667" r:id="rId4"/>
    <p:sldLayoutId id="2147483666" r:id="rId5"/>
    <p:sldLayoutId id="2147483665" r:id="rId6"/>
    <p:sldLayoutId id="2147483664" r:id="rId7"/>
    <p:sldLayoutId id="2147483663" r:id="rId8"/>
    <p:sldLayoutId id="2147483662" r:id="rId9"/>
    <p:sldLayoutId id="2147483661" r:id="rId10"/>
    <p:sldLayoutId id="2147483660" r:id="rId11"/>
    <p:sldLayoutId id="2147483659" r:id="rId12"/>
    <p:sldLayoutId id="2147483658" r:id="rId13"/>
    <p:sldLayoutId id="2147483671" r:id="rId14"/>
    <p:sldLayoutId id="2147483672" r:id="rId15"/>
    <p:sldLayoutId id="2147483673" r:id="rId16"/>
    <p:sldLayoutId id="2147483674" r:id="rId17"/>
    <p:sldLayoutId id="2147483675" r:id="rId18"/>
    <p:sldLayoutId id="2147483657" r:id="rId19"/>
    <p:sldLayoutId id="2147483656" r:id="rId20"/>
    <p:sldLayoutId id="2147483676" r:id="rId21"/>
  </p:sldLayoutIdLst>
  <p:txStyles>
    <p:titleStyle>
      <a:lvl1pPr algn="l" rtl="0" eaLnBrk="0" fontAlgn="base" hangingPunct="0">
        <a:spcBef>
          <a:spcPct val="0"/>
        </a:spcBef>
        <a:spcAft>
          <a:spcPct val="0"/>
        </a:spcAft>
        <a:defRPr lang="ru-RU" sz="2500" kern="1200" dirty="0">
          <a:solidFill>
            <a:srgbClr val="004A84"/>
          </a:solidFill>
          <a:latin typeface="Arial"/>
          <a:ea typeface="Geneva" charset="-128"/>
          <a:cs typeface="Geneva"/>
        </a:defRPr>
      </a:lvl1pPr>
      <a:lvl2pPr algn="l" rtl="0" eaLnBrk="0" fontAlgn="base" hangingPunct="0">
        <a:spcBef>
          <a:spcPct val="0"/>
        </a:spcBef>
        <a:spcAft>
          <a:spcPct val="0"/>
        </a:spcAft>
        <a:defRPr sz="2500">
          <a:solidFill>
            <a:srgbClr val="004A84"/>
          </a:solidFill>
          <a:latin typeface="Arial" charset="0"/>
          <a:ea typeface="Geneva"/>
          <a:cs typeface="Geneva"/>
        </a:defRPr>
      </a:lvl2pPr>
      <a:lvl3pPr algn="l" rtl="0" eaLnBrk="0" fontAlgn="base" hangingPunct="0">
        <a:spcBef>
          <a:spcPct val="0"/>
        </a:spcBef>
        <a:spcAft>
          <a:spcPct val="0"/>
        </a:spcAft>
        <a:defRPr sz="2500">
          <a:solidFill>
            <a:srgbClr val="004A84"/>
          </a:solidFill>
          <a:latin typeface="Arial" charset="0"/>
          <a:ea typeface="Geneva"/>
          <a:cs typeface="Geneva"/>
        </a:defRPr>
      </a:lvl3pPr>
      <a:lvl4pPr algn="l" rtl="0" eaLnBrk="0" fontAlgn="base" hangingPunct="0">
        <a:spcBef>
          <a:spcPct val="0"/>
        </a:spcBef>
        <a:spcAft>
          <a:spcPct val="0"/>
        </a:spcAft>
        <a:defRPr sz="2500">
          <a:solidFill>
            <a:srgbClr val="004A84"/>
          </a:solidFill>
          <a:latin typeface="Arial" charset="0"/>
          <a:ea typeface="Geneva"/>
          <a:cs typeface="Geneva"/>
        </a:defRPr>
      </a:lvl4pPr>
      <a:lvl5pPr algn="l" rtl="0" eaLnBrk="0" fontAlgn="base" hangingPunct="0">
        <a:spcBef>
          <a:spcPct val="0"/>
        </a:spcBef>
        <a:spcAft>
          <a:spcPct val="0"/>
        </a:spcAft>
        <a:defRPr sz="2500">
          <a:solidFill>
            <a:srgbClr val="004A84"/>
          </a:solidFill>
          <a:latin typeface="Arial" charset="0"/>
          <a:ea typeface="Geneva"/>
          <a:cs typeface="Geneva"/>
        </a:defRPr>
      </a:lvl5pPr>
      <a:lvl6pPr marL="457200" algn="l" rtl="0" fontAlgn="base">
        <a:spcBef>
          <a:spcPct val="0"/>
        </a:spcBef>
        <a:spcAft>
          <a:spcPct val="0"/>
        </a:spcAft>
        <a:defRPr sz="2500">
          <a:solidFill>
            <a:srgbClr val="004A84"/>
          </a:solidFill>
          <a:latin typeface="Arial" charset="0"/>
          <a:ea typeface="Geneva"/>
          <a:cs typeface="Geneva"/>
        </a:defRPr>
      </a:lvl6pPr>
      <a:lvl7pPr marL="914400" algn="l" rtl="0" fontAlgn="base">
        <a:spcBef>
          <a:spcPct val="0"/>
        </a:spcBef>
        <a:spcAft>
          <a:spcPct val="0"/>
        </a:spcAft>
        <a:defRPr sz="2500">
          <a:solidFill>
            <a:srgbClr val="004A84"/>
          </a:solidFill>
          <a:latin typeface="Arial" charset="0"/>
          <a:ea typeface="Geneva"/>
          <a:cs typeface="Geneva"/>
        </a:defRPr>
      </a:lvl7pPr>
      <a:lvl8pPr marL="1371600" algn="l" rtl="0" fontAlgn="base">
        <a:spcBef>
          <a:spcPct val="0"/>
        </a:spcBef>
        <a:spcAft>
          <a:spcPct val="0"/>
        </a:spcAft>
        <a:defRPr sz="2500">
          <a:solidFill>
            <a:srgbClr val="004A84"/>
          </a:solidFill>
          <a:latin typeface="Arial" charset="0"/>
          <a:ea typeface="Geneva"/>
          <a:cs typeface="Geneva"/>
        </a:defRPr>
      </a:lvl8pPr>
      <a:lvl9pPr marL="1828800" algn="l" rtl="0" fontAlgn="base">
        <a:spcBef>
          <a:spcPct val="0"/>
        </a:spcBef>
        <a:spcAft>
          <a:spcPct val="0"/>
        </a:spcAft>
        <a:defRPr sz="2500">
          <a:solidFill>
            <a:srgbClr val="004A84"/>
          </a:solidFill>
          <a:latin typeface="Arial" charset="0"/>
          <a:ea typeface="Geneva"/>
          <a:cs typeface="Geneva"/>
        </a:defRPr>
      </a:lvl9pPr>
    </p:titleStyle>
    <p:bodyStyle>
      <a:lvl1pPr marL="342900" indent="-342900" algn="l" rtl="0" eaLnBrk="0" fontAlgn="base" hangingPunct="0">
        <a:spcBef>
          <a:spcPct val="20000"/>
        </a:spcBef>
        <a:spcAft>
          <a:spcPct val="0"/>
        </a:spcAft>
        <a:buFont typeface="Arial" charset="0"/>
        <a:buChar char="•"/>
        <a:defRPr sz="1600" kern="1200">
          <a:solidFill>
            <a:schemeClr val="tx1"/>
          </a:solidFill>
          <a:latin typeface="Arial" pitchFamily="34" charset="0"/>
          <a:ea typeface="+mn-ea"/>
          <a:cs typeface="Arial" pitchFamily="34" charset="0"/>
        </a:defRPr>
      </a:lvl1pPr>
      <a:lvl2pPr marL="538163" indent="-285750" algn="l" rtl="0" eaLnBrk="0" fontAlgn="base" hangingPunct="0">
        <a:spcBef>
          <a:spcPct val="20000"/>
        </a:spcBef>
        <a:spcAft>
          <a:spcPct val="0"/>
        </a:spcAft>
        <a:buFont typeface="Arial" charset="0"/>
        <a:buChar char="–"/>
        <a:defRPr sz="1600" kern="1200">
          <a:solidFill>
            <a:schemeClr val="tx1"/>
          </a:solidFill>
          <a:latin typeface="Arial" pitchFamily="34" charset="0"/>
          <a:ea typeface="+mn-ea"/>
          <a:cs typeface="Arial" pitchFamily="34" charset="0"/>
        </a:defRPr>
      </a:lvl2pPr>
      <a:lvl3pPr marL="906463" indent="-228600" algn="l" rtl="0" eaLnBrk="0" fontAlgn="base" hangingPunct="0">
        <a:spcBef>
          <a:spcPct val="20000"/>
        </a:spcBef>
        <a:spcAft>
          <a:spcPct val="0"/>
        </a:spcAft>
        <a:buFont typeface="Arial" charset="0"/>
        <a:buChar char="•"/>
        <a:defRPr sz="1400" kern="1200">
          <a:solidFill>
            <a:schemeClr val="tx1"/>
          </a:solidFill>
          <a:latin typeface="Arial" pitchFamily="34" charset="0"/>
          <a:ea typeface="+mn-ea"/>
          <a:cs typeface="Arial" pitchFamily="34" charset="0"/>
        </a:defRPr>
      </a:lvl3pPr>
      <a:lvl4pPr marL="1268413" indent="-228600" algn="l" rtl="0" eaLnBrk="0" fontAlgn="base" hangingPunct="0">
        <a:spcBef>
          <a:spcPct val="20000"/>
        </a:spcBef>
        <a:spcAft>
          <a:spcPct val="0"/>
        </a:spcAft>
        <a:buFont typeface="Arial" charset="0"/>
        <a:buChar char="–"/>
        <a:defRPr sz="1400" kern="1200">
          <a:solidFill>
            <a:schemeClr val="tx1"/>
          </a:solidFill>
          <a:latin typeface="Arial" pitchFamily="34" charset="0"/>
          <a:ea typeface="+mn-ea"/>
          <a:cs typeface="Arial" pitchFamily="34" charset="0"/>
        </a:defRPr>
      </a:lvl4pPr>
      <a:lvl5pPr marL="1601788" indent="-228600" algn="l" rtl="0" eaLnBrk="0" fontAlgn="base" hangingPunct="0">
        <a:spcBef>
          <a:spcPct val="20000"/>
        </a:spcBef>
        <a:spcAft>
          <a:spcPct val="0"/>
        </a:spcAft>
        <a:buFont typeface="Arial" charset="0"/>
        <a:buChar char="»"/>
        <a:defRPr sz="14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9005272C-0872-4BB8-BB40-5D6277413C17}" type="datetimeFigureOut">
              <a:rPr lang="ru-RU" smtClean="0">
                <a:solidFill>
                  <a:prstClr val="black">
                    <a:tint val="75000"/>
                  </a:prstClr>
                </a:solidFill>
                <a:latin typeface="Calibri"/>
                <a:cs typeface="+mn-cs"/>
              </a:rPr>
              <a:pPr fontAlgn="auto">
                <a:spcBef>
                  <a:spcPts val="0"/>
                </a:spcBef>
                <a:spcAft>
                  <a:spcPts val="0"/>
                </a:spcAft>
              </a:pPr>
              <a:t>28.07.2014</a:t>
            </a:fld>
            <a:endParaRPr lang="ru-RU" smtClean="0">
              <a:solidFill>
                <a:prstClr val="black">
                  <a:tint val="75000"/>
                </a:prstClr>
              </a:solidFill>
              <a:latin typeface="Calibri"/>
              <a:cs typeface="+mn-cs"/>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ru-RU" smtClean="0">
              <a:solidFill>
                <a:prstClr val="black">
                  <a:tint val="75000"/>
                </a:prstClr>
              </a:solidFill>
              <a:latin typeface="Calibri"/>
              <a:cs typeface="+mn-cs"/>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91886A87-42CF-4D70-9DA1-1565C8BE22FF}" type="slidenum">
              <a:rPr lang="ru-RU" smtClean="0">
                <a:solidFill>
                  <a:prstClr val="black">
                    <a:tint val="75000"/>
                  </a:prstClr>
                </a:solidFill>
                <a:latin typeface="Calibri"/>
                <a:cs typeface="+mn-cs"/>
              </a:rPr>
              <a:pPr fontAlgn="auto">
                <a:spcBef>
                  <a:spcPts val="0"/>
                </a:spcBef>
                <a:spcAft>
                  <a:spcPts val="0"/>
                </a:spcAft>
              </a:pPr>
              <a:t>‹#›</a:t>
            </a:fld>
            <a:endParaRPr lang="ru-RU" smtClean="0">
              <a:solidFill>
                <a:prstClr val="black">
                  <a:tint val="75000"/>
                </a:prstClr>
              </a:solidFill>
              <a:latin typeface="Calibri"/>
              <a:cs typeface="+mn-cs"/>
            </a:endParaRPr>
          </a:p>
        </p:txBody>
      </p:sp>
    </p:spTree>
    <p:extLst>
      <p:ext uri="{BB962C8B-B14F-4D97-AF65-F5344CB8AC3E}">
        <p14:creationId xmlns:p14="http://schemas.microsoft.com/office/powerpoint/2010/main" val="675143365"/>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3.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5.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5.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5.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13.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20.xml"/><Relationship Id="rId6" Type="http://schemas.openxmlformats.org/officeDocument/2006/relationships/image" Target="../media/image12.png"/><Relationship Id="rId5" Type="http://schemas.openxmlformats.org/officeDocument/2006/relationships/image" Target="../media/image11.png"/><Relationship Id="rId10" Type="http://schemas.openxmlformats.org/officeDocument/2006/relationships/image" Target="../media/image16.jpeg"/><Relationship Id="rId4" Type="http://schemas.openxmlformats.org/officeDocument/2006/relationships/image" Target="../media/image10.png"/><Relationship Id="rId9"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image" Target="../media/image17.png"/><Relationship Id="rId1" Type="http://schemas.openxmlformats.org/officeDocument/2006/relationships/slideLayout" Target="../slideLayouts/slideLayout13.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9.xml"/><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11.xml"/><Relationship Id="rId5" Type="http://schemas.openxmlformats.org/officeDocument/2006/relationships/image" Target="../media/image23.png"/><Relationship Id="rId4" Type="http://schemas.openxmlformats.org/officeDocument/2006/relationships/image" Target="../media/image22.jpeg"/></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5.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5.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Объект 1"/>
          <p:cNvSpPr>
            <a:spLocks noGrp="1"/>
          </p:cNvSpPr>
          <p:nvPr>
            <p:ph sz="half" idx="2"/>
          </p:nvPr>
        </p:nvSpPr>
        <p:spPr>
          <a:xfrm>
            <a:off x="468313" y="1989138"/>
            <a:ext cx="8418512" cy="1511300"/>
          </a:xfrm>
        </p:spPr>
        <p:txBody>
          <a:bodyPr>
            <a:normAutofit/>
          </a:bodyPr>
          <a:lstStyle/>
          <a:p>
            <a:pPr>
              <a:buFont typeface="Arial" charset="0"/>
              <a:buNone/>
            </a:pPr>
            <a:r>
              <a:rPr lang="ru-RU" sz="4400" b="1" dirty="0" err="1" smtClean="0">
                <a:solidFill>
                  <a:srgbClr val="FFFFFF"/>
                </a:solidFill>
                <a:latin typeface="Arial" charset="0"/>
                <a:cs typeface="Arial" charset="0"/>
                <a:sym typeface="Arial" charset="0"/>
              </a:rPr>
              <a:t>Eurasian</a:t>
            </a:r>
            <a:r>
              <a:rPr lang="ru-RU" sz="4400" b="1" dirty="0" smtClean="0">
                <a:solidFill>
                  <a:srgbClr val="FFFFFF"/>
                </a:solidFill>
                <a:latin typeface="Arial" charset="0"/>
                <a:cs typeface="Arial" charset="0"/>
                <a:sym typeface="Arial" charset="0"/>
              </a:rPr>
              <a:t> </a:t>
            </a:r>
            <a:r>
              <a:rPr lang="ru-RU" sz="4400" b="1" dirty="0" err="1" smtClean="0">
                <a:solidFill>
                  <a:srgbClr val="FFFFFF"/>
                </a:solidFill>
                <a:latin typeface="Arial" charset="0"/>
                <a:cs typeface="Arial" charset="0"/>
                <a:sym typeface="Arial" charset="0"/>
              </a:rPr>
              <a:t>Economic</a:t>
            </a:r>
            <a:r>
              <a:rPr lang="ru-RU" sz="4400" b="1" dirty="0" smtClean="0">
                <a:solidFill>
                  <a:srgbClr val="FFFFFF"/>
                </a:solidFill>
                <a:latin typeface="Arial" charset="0"/>
                <a:cs typeface="Arial" charset="0"/>
                <a:sym typeface="Arial" charset="0"/>
              </a:rPr>
              <a:t> </a:t>
            </a:r>
            <a:r>
              <a:rPr lang="ru-RU" sz="4400" b="1" dirty="0" err="1" smtClean="0">
                <a:solidFill>
                  <a:srgbClr val="FFFFFF"/>
                </a:solidFill>
                <a:latin typeface="Arial" charset="0"/>
                <a:cs typeface="Arial" charset="0"/>
                <a:sym typeface="Arial" charset="0"/>
              </a:rPr>
              <a:t>Integration</a:t>
            </a:r>
            <a:r>
              <a:rPr lang="ru-RU" sz="4400" b="1" dirty="0" smtClean="0">
                <a:solidFill>
                  <a:srgbClr val="FFFFFF"/>
                </a:solidFill>
                <a:latin typeface="Arial" charset="0"/>
                <a:cs typeface="Arial" charset="0"/>
                <a:sym typeface="Arial" charset="0"/>
              </a:rPr>
              <a:t> </a:t>
            </a:r>
          </a:p>
        </p:txBody>
      </p:sp>
      <p:sp>
        <p:nvSpPr>
          <p:cNvPr id="24578" name="Объект 2"/>
          <p:cNvSpPr>
            <a:spLocks noGrp="1"/>
          </p:cNvSpPr>
          <p:nvPr>
            <p:ph sz="half" idx="10"/>
          </p:nvPr>
        </p:nvSpPr>
        <p:spPr>
          <a:xfrm>
            <a:off x="323850" y="6021388"/>
            <a:ext cx="8418513" cy="366712"/>
          </a:xfrm>
        </p:spPr>
        <p:txBody>
          <a:bodyPr anchor="ctr">
            <a:normAutofit fontScale="92500" lnSpcReduction="10000"/>
          </a:bodyPr>
          <a:lstStyle/>
          <a:p>
            <a:pPr>
              <a:buFont typeface="Arial" charset="0"/>
              <a:buNone/>
            </a:pPr>
            <a:r>
              <a:rPr lang="ru-RU" smtClean="0">
                <a:solidFill>
                  <a:srgbClr val="004A84"/>
                </a:solidFill>
                <a:latin typeface="Arial" charset="0"/>
                <a:cs typeface="Arial" charset="0"/>
                <a:sym typeface="Arial" charset="0"/>
              </a:rPr>
              <a:t>2014</a:t>
            </a:r>
          </a:p>
        </p:txBody>
      </p:sp>
      <p:sp>
        <p:nvSpPr>
          <p:cNvPr id="24579" name="Объект 3"/>
          <p:cNvSpPr>
            <a:spLocks noGrp="1"/>
          </p:cNvSpPr>
          <p:nvPr>
            <p:ph sz="half" idx="11"/>
          </p:nvPr>
        </p:nvSpPr>
        <p:spPr>
          <a:xfrm>
            <a:off x="323850" y="5229225"/>
            <a:ext cx="8424863" cy="720725"/>
          </a:xfrm>
        </p:spPr>
        <p:txBody>
          <a:bodyPr anchor="ctr"/>
          <a:lstStyle/>
          <a:p>
            <a:pPr>
              <a:buFont typeface="Arial" charset="0"/>
              <a:buNone/>
            </a:pPr>
            <a:r>
              <a:rPr lang="ru-RU" sz="2200" smtClean="0">
                <a:solidFill>
                  <a:srgbClr val="004A84"/>
                </a:solidFill>
                <a:latin typeface="Arial" charset="0"/>
                <a:cs typeface="Arial" charset="0"/>
                <a:sym typeface="Arial" charset="0"/>
              </a:rPr>
              <a:t>EDB Centre for Integration Studies</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8187" y="450526"/>
            <a:ext cx="3792537"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786199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Прямоугольник 35"/>
          <p:cNvSpPr/>
          <p:nvPr/>
        </p:nvSpPr>
        <p:spPr>
          <a:xfrm>
            <a:off x="1116013" y="549275"/>
            <a:ext cx="7380287" cy="7635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buSzPct val="100000"/>
            </a:pPr>
            <a:r>
              <a:rPr lang="ru-RU" sz="2800" b="1">
                <a:solidFill>
                  <a:srgbClr val="004A84"/>
                </a:solidFill>
                <a:latin typeface="Arial Narrow" pitchFamily="34" charset="0"/>
                <a:cs typeface="Arial" charset="0"/>
                <a:sym typeface="Arial" charset="0"/>
              </a:rPr>
              <a:t>Customs Union  </a:t>
            </a:r>
          </a:p>
        </p:txBody>
      </p:sp>
      <p:pic>
        <p:nvPicPr>
          <p:cNvPr id="34818" name="Picture 2"/>
          <p:cNvPicPr>
            <a:picLocks noChangeAspect="1" noChangeArrowheads="1"/>
          </p:cNvPicPr>
          <p:nvPr/>
        </p:nvPicPr>
        <p:blipFill>
          <a:blip r:embed="rId2" cstate="print"/>
          <a:srcRect/>
          <a:stretch>
            <a:fillRect/>
          </a:stretch>
        </p:blipFill>
        <p:spPr bwMode="auto">
          <a:xfrm>
            <a:off x="390525" y="1700213"/>
            <a:ext cx="8113713" cy="3825875"/>
          </a:xfrm>
          <a:prstGeom prst="rect">
            <a:avLst/>
          </a:prstGeom>
          <a:noFill/>
          <a:ln w="9525">
            <a:noFill/>
            <a:miter lim="800000"/>
            <a:headEnd/>
            <a:tailEnd/>
          </a:ln>
        </p:spPr>
      </p:pic>
      <p:sp>
        <p:nvSpPr>
          <p:cNvPr id="4" name="TextBox 3"/>
          <p:cNvSpPr txBox="1"/>
          <p:nvPr/>
        </p:nvSpPr>
        <p:spPr>
          <a:xfrm>
            <a:off x="3071802" y="1785926"/>
            <a:ext cx="3000396" cy="338554"/>
          </a:xfrm>
          <a:prstGeom prst="rect">
            <a:avLst/>
          </a:prstGeom>
          <a:solidFill>
            <a:srgbClr val="002060"/>
          </a:solidFill>
        </p:spPr>
        <p:txBody>
          <a:bodyPr wrap="square" lIns="0" tIns="0" rIns="0" bIns="0" rtlCol="0">
            <a:spAutoFit/>
          </a:bodyPr>
          <a:lstStyle/>
          <a:p>
            <a:pPr algn="ctr"/>
            <a:r>
              <a:rPr lang="en-US" sz="1200" b="1" dirty="0" smtClean="0">
                <a:solidFill>
                  <a:schemeClr val="bg1"/>
                </a:solidFill>
              </a:rPr>
              <a:t>Single customs area</a:t>
            </a:r>
          </a:p>
          <a:p>
            <a:pPr algn="ctr"/>
            <a:endParaRPr lang="ru-RU" sz="1000" b="1" dirty="0" smtClean="0">
              <a:solidFill>
                <a:schemeClr val="bg1"/>
              </a:solidFill>
            </a:endParaRPr>
          </a:p>
        </p:txBody>
      </p:sp>
      <p:sp>
        <p:nvSpPr>
          <p:cNvPr id="5" name="TextBox 4"/>
          <p:cNvSpPr txBox="1"/>
          <p:nvPr/>
        </p:nvSpPr>
        <p:spPr>
          <a:xfrm>
            <a:off x="1714480" y="2529954"/>
            <a:ext cx="6000792" cy="184666"/>
          </a:xfrm>
          <a:prstGeom prst="rect">
            <a:avLst/>
          </a:prstGeom>
          <a:solidFill>
            <a:srgbClr val="002060"/>
          </a:solidFill>
        </p:spPr>
        <p:txBody>
          <a:bodyPr wrap="square" lIns="0" tIns="0" rIns="0" bIns="0" rtlCol="0">
            <a:spAutoFit/>
          </a:bodyPr>
          <a:lstStyle/>
          <a:p>
            <a:pPr algn="ctr"/>
            <a:r>
              <a:rPr lang="en-US" sz="1200" b="1" dirty="0" smtClean="0">
                <a:solidFill>
                  <a:schemeClr val="bg1"/>
                </a:solidFill>
              </a:rPr>
              <a:t>Abandonment of customs clearance of goods in mutual trade</a:t>
            </a:r>
            <a:endParaRPr lang="ru-RU" sz="1200" b="1" dirty="0" smtClean="0">
              <a:solidFill>
                <a:schemeClr val="bg1"/>
              </a:solidFill>
            </a:endParaRPr>
          </a:p>
        </p:txBody>
      </p:sp>
      <p:sp>
        <p:nvSpPr>
          <p:cNvPr id="6" name="TextBox 5"/>
          <p:cNvSpPr txBox="1"/>
          <p:nvPr/>
        </p:nvSpPr>
        <p:spPr>
          <a:xfrm>
            <a:off x="3214678" y="3172896"/>
            <a:ext cx="3000396" cy="184666"/>
          </a:xfrm>
          <a:prstGeom prst="rect">
            <a:avLst/>
          </a:prstGeom>
          <a:solidFill>
            <a:srgbClr val="002060"/>
          </a:solidFill>
        </p:spPr>
        <p:txBody>
          <a:bodyPr wrap="square" lIns="0" tIns="0" rIns="0" bIns="0" rtlCol="0">
            <a:spAutoFit/>
          </a:bodyPr>
          <a:lstStyle/>
          <a:p>
            <a:pPr algn="ctr"/>
            <a:r>
              <a:rPr lang="en-US" sz="1200" b="1" dirty="0" smtClean="0">
                <a:solidFill>
                  <a:schemeClr val="bg1"/>
                </a:solidFill>
              </a:rPr>
              <a:t>Uniform Customs Code</a:t>
            </a:r>
            <a:endParaRPr lang="ru-RU" sz="1200" b="1" dirty="0" smtClean="0">
              <a:solidFill>
                <a:schemeClr val="bg1"/>
              </a:solidFill>
            </a:endParaRPr>
          </a:p>
        </p:txBody>
      </p:sp>
      <p:sp>
        <p:nvSpPr>
          <p:cNvPr id="7" name="TextBox 6"/>
          <p:cNvSpPr txBox="1"/>
          <p:nvPr/>
        </p:nvSpPr>
        <p:spPr>
          <a:xfrm>
            <a:off x="2143108" y="3857628"/>
            <a:ext cx="5000660" cy="184666"/>
          </a:xfrm>
          <a:prstGeom prst="rect">
            <a:avLst/>
          </a:prstGeom>
          <a:solidFill>
            <a:srgbClr val="002060"/>
          </a:solidFill>
        </p:spPr>
        <p:txBody>
          <a:bodyPr wrap="square" lIns="0" tIns="0" rIns="0" bIns="0" rtlCol="0">
            <a:spAutoFit/>
          </a:bodyPr>
          <a:lstStyle/>
          <a:p>
            <a:pPr algn="ctr"/>
            <a:r>
              <a:rPr lang="en-US" sz="1200" b="1" dirty="0" smtClean="0">
                <a:solidFill>
                  <a:schemeClr val="bg1"/>
                </a:solidFill>
              </a:rPr>
              <a:t>Single trade regime with third countries</a:t>
            </a:r>
            <a:endParaRPr lang="ru-RU" sz="1200" b="1" dirty="0" smtClean="0">
              <a:solidFill>
                <a:schemeClr val="bg1"/>
              </a:solidFill>
            </a:endParaRPr>
          </a:p>
        </p:txBody>
      </p:sp>
      <p:sp>
        <p:nvSpPr>
          <p:cNvPr id="8" name="TextBox 7"/>
          <p:cNvSpPr txBox="1"/>
          <p:nvPr/>
        </p:nvSpPr>
        <p:spPr>
          <a:xfrm>
            <a:off x="1857356" y="4514978"/>
            <a:ext cx="5214974" cy="184666"/>
          </a:xfrm>
          <a:prstGeom prst="rect">
            <a:avLst/>
          </a:prstGeom>
          <a:solidFill>
            <a:srgbClr val="002060"/>
          </a:solidFill>
        </p:spPr>
        <p:txBody>
          <a:bodyPr wrap="square" lIns="0" tIns="0" rIns="0" bIns="0" rtlCol="0">
            <a:spAutoFit/>
          </a:bodyPr>
          <a:lstStyle/>
          <a:p>
            <a:pPr algn="ctr"/>
            <a:r>
              <a:rPr lang="en-US" sz="1200" b="1" dirty="0" smtClean="0">
                <a:solidFill>
                  <a:schemeClr val="bg1"/>
                </a:solidFill>
              </a:rPr>
              <a:t>Transfer of customs controls to the external borders</a:t>
            </a:r>
            <a:endParaRPr lang="ru-RU" sz="1200" b="1" dirty="0" smtClean="0">
              <a:solidFill>
                <a:schemeClr val="bg1"/>
              </a:solidFill>
            </a:endParaRPr>
          </a:p>
        </p:txBody>
      </p:sp>
      <p:sp>
        <p:nvSpPr>
          <p:cNvPr id="9" name="TextBox 8"/>
          <p:cNvSpPr txBox="1"/>
          <p:nvPr/>
        </p:nvSpPr>
        <p:spPr>
          <a:xfrm>
            <a:off x="1785918" y="5173992"/>
            <a:ext cx="5857916" cy="184666"/>
          </a:xfrm>
          <a:prstGeom prst="rect">
            <a:avLst/>
          </a:prstGeom>
          <a:solidFill>
            <a:srgbClr val="002060"/>
          </a:solidFill>
        </p:spPr>
        <p:txBody>
          <a:bodyPr wrap="square" lIns="0" tIns="0" rIns="0" bIns="0" rtlCol="0">
            <a:spAutoFit/>
          </a:bodyPr>
          <a:lstStyle/>
          <a:p>
            <a:pPr algn="ctr"/>
            <a:r>
              <a:rPr lang="en-US" sz="1200" b="1" dirty="0" smtClean="0">
                <a:solidFill>
                  <a:schemeClr val="bg1"/>
                </a:solidFill>
              </a:rPr>
              <a:t>Single customs tariff and non-tariff regulation system</a:t>
            </a:r>
            <a:endParaRPr lang="ru-RU" sz="1200" b="1" dirty="0" smtClean="0">
              <a:solidFill>
                <a:schemeClr val="bg1"/>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Заголовок 1"/>
          <p:cNvSpPr>
            <a:spLocks noGrp="1"/>
          </p:cNvSpPr>
          <p:nvPr>
            <p:ph type="title"/>
          </p:nvPr>
        </p:nvSpPr>
        <p:spPr/>
        <p:txBody>
          <a:bodyPr/>
          <a:lstStyle/>
          <a:p>
            <a:pPr algn="r"/>
            <a:r>
              <a:rPr sz="2800" b="1" smtClean="0">
                <a:latin typeface="Arial Narrow" pitchFamily="34" charset="0"/>
                <a:ea typeface="Geneva"/>
                <a:sym typeface="Arial" charset="0"/>
              </a:rPr>
              <a:t>Provisions of the Treaty </a:t>
            </a:r>
            <a:br>
              <a:rPr sz="2800" b="1" smtClean="0">
                <a:latin typeface="Arial Narrow" pitchFamily="34" charset="0"/>
                <a:ea typeface="Geneva"/>
                <a:sym typeface="Arial" charset="0"/>
              </a:rPr>
            </a:br>
            <a:r>
              <a:rPr sz="2800" b="1" smtClean="0">
                <a:latin typeface="Arial Narrow" pitchFamily="34" charset="0"/>
                <a:ea typeface="Geneva"/>
                <a:sym typeface="Arial" charset="0"/>
              </a:rPr>
              <a:t>relating to the Customs Union </a:t>
            </a:r>
          </a:p>
        </p:txBody>
      </p:sp>
      <p:graphicFrame>
        <p:nvGraphicFramePr>
          <p:cNvPr id="4" name="Объект 3"/>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Заголовок 1"/>
          <p:cNvSpPr>
            <a:spLocks noGrp="1"/>
          </p:cNvSpPr>
          <p:nvPr>
            <p:ph type="title"/>
          </p:nvPr>
        </p:nvSpPr>
        <p:spPr>
          <a:xfrm>
            <a:off x="1258888" y="549275"/>
            <a:ext cx="7427912" cy="868363"/>
          </a:xfrm>
        </p:spPr>
        <p:txBody>
          <a:bodyPr/>
          <a:lstStyle/>
          <a:p>
            <a:pPr algn="r"/>
            <a:r>
              <a:rPr sz="2800" b="1" smtClean="0">
                <a:latin typeface="Arial Narrow" pitchFamily="34" charset="0"/>
                <a:ea typeface="Geneva"/>
                <a:sym typeface="Arial" charset="0"/>
              </a:rPr>
              <a:t>Single Economic Space (SES)   </a:t>
            </a:r>
          </a:p>
        </p:txBody>
      </p:sp>
      <p:pic>
        <p:nvPicPr>
          <p:cNvPr id="36866" name="Picture 2"/>
          <p:cNvPicPr>
            <a:picLocks noGrp="1" noChangeAspect="1" noChangeArrowheads="1"/>
          </p:cNvPicPr>
          <p:nvPr>
            <p:ph sz="half" idx="1"/>
          </p:nvPr>
        </p:nvPicPr>
        <p:blipFill>
          <a:blip r:embed="rId2" cstate="print"/>
          <a:srcRect/>
          <a:stretch>
            <a:fillRect/>
          </a:stretch>
        </p:blipFill>
        <p:spPr>
          <a:xfrm>
            <a:off x="457200" y="1557338"/>
            <a:ext cx="8218488" cy="4332287"/>
          </a:xfrm>
        </p:spPr>
      </p:pic>
      <p:sp>
        <p:nvSpPr>
          <p:cNvPr id="6" name="TextBox 5"/>
          <p:cNvSpPr txBox="1"/>
          <p:nvPr/>
        </p:nvSpPr>
        <p:spPr>
          <a:xfrm>
            <a:off x="1120116" y="1650670"/>
            <a:ext cx="7286676" cy="369332"/>
          </a:xfrm>
          <a:prstGeom prst="rect">
            <a:avLst/>
          </a:prstGeom>
          <a:solidFill>
            <a:srgbClr val="002060"/>
          </a:solidFill>
        </p:spPr>
        <p:txBody>
          <a:bodyPr wrap="square" lIns="0" tIns="0" rIns="0" bIns="0" rtlCol="0">
            <a:spAutoFit/>
          </a:bodyPr>
          <a:lstStyle/>
          <a:p>
            <a:pPr algn="ctr"/>
            <a:r>
              <a:rPr lang="en-US" sz="1200" b="1" dirty="0" smtClean="0">
                <a:solidFill>
                  <a:schemeClr val="bg1"/>
                </a:solidFill>
              </a:rPr>
              <a:t>Implementation of "four freedoms":  free movement of goods, services, capital and </a:t>
            </a:r>
            <a:endParaRPr lang="ru-RU" sz="1200" b="1" dirty="0" smtClean="0">
              <a:solidFill>
                <a:schemeClr val="bg1"/>
              </a:solidFill>
            </a:endParaRPr>
          </a:p>
          <a:p>
            <a:pPr algn="ctr"/>
            <a:r>
              <a:rPr lang="en-US" sz="1200" b="1" dirty="0" smtClean="0">
                <a:solidFill>
                  <a:schemeClr val="bg1"/>
                </a:solidFill>
              </a:rPr>
              <a:t>labor</a:t>
            </a:r>
            <a:endParaRPr lang="ru-RU" sz="1200" b="1" dirty="0" smtClean="0">
              <a:solidFill>
                <a:schemeClr val="bg1"/>
              </a:solidFill>
            </a:endParaRPr>
          </a:p>
        </p:txBody>
      </p:sp>
      <p:sp>
        <p:nvSpPr>
          <p:cNvPr id="8" name="TextBox 7"/>
          <p:cNvSpPr txBox="1"/>
          <p:nvPr/>
        </p:nvSpPr>
        <p:spPr>
          <a:xfrm>
            <a:off x="1120116" y="2714620"/>
            <a:ext cx="7286676" cy="923330"/>
          </a:xfrm>
          <a:prstGeom prst="rect">
            <a:avLst/>
          </a:prstGeom>
          <a:solidFill>
            <a:srgbClr val="002060"/>
          </a:solidFill>
        </p:spPr>
        <p:txBody>
          <a:bodyPr wrap="square" lIns="0" tIns="0" rIns="0" bIns="0" rtlCol="0">
            <a:spAutoFit/>
          </a:bodyPr>
          <a:lstStyle/>
          <a:p>
            <a:pPr algn="ctr"/>
            <a:r>
              <a:rPr lang="en-US" sz="1200" b="1" dirty="0" smtClean="0">
                <a:solidFill>
                  <a:schemeClr val="bg1"/>
                </a:solidFill>
              </a:rPr>
              <a:t>Harmonization and unification of the rules of economic regulation in key areas (competition, subsidies, government procurement, technical regulation, activities of natural monopolies, protection of intellectual property, etc.)</a:t>
            </a:r>
          </a:p>
          <a:p>
            <a:pPr algn="ctr"/>
            <a:endParaRPr lang="en-US" sz="1200" b="1" dirty="0" smtClean="0">
              <a:solidFill>
                <a:schemeClr val="bg1"/>
              </a:solidFill>
            </a:endParaRPr>
          </a:p>
          <a:p>
            <a:pPr algn="ctr"/>
            <a:endParaRPr lang="ru-RU" sz="1200" b="1" dirty="0" smtClean="0">
              <a:solidFill>
                <a:schemeClr val="bg1"/>
              </a:solidFill>
            </a:endParaRPr>
          </a:p>
        </p:txBody>
      </p:sp>
      <p:sp>
        <p:nvSpPr>
          <p:cNvPr id="9" name="TextBox 8"/>
          <p:cNvSpPr txBox="1"/>
          <p:nvPr/>
        </p:nvSpPr>
        <p:spPr>
          <a:xfrm>
            <a:off x="1071538" y="4345552"/>
            <a:ext cx="7286676" cy="369332"/>
          </a:xfrm>
          <a:prstGeom prst="rect">
            <a:avLst/>
          </a:prstGeom>
          <a:solidFill>
            <a:srgbClr val="002060"/>
          </a:solidFill>
        </p:spPr>
        <p:txBody>
          <a:bodyPr wrap="square" lIns="0" tIns="0" rIns="0" bIns="0" rtlCol="0">
            <a:spAutoFit/>
          </a:bodyPr>
          <a:lstStyle/>
          <a:p>
            <a:pPr algn="ctr"/>
            <a:r>
              <a:rPr lang="en-US" sz="1200" b="1" dirty="0" smtClean="0">
                <a:solidFill>
                  <a:schemeClr val="bg1"/>
                </a:solidFill>
              </a:rPr>
              <a:t>Implementation of coordinated macroeconomic and monetary policy</a:t>
            </a:r>
          </a:p>
          <a:p>
            <a:pPr algn="ctr"/>
            <a:endParaRPr lang="ru-RU" sz="1200" b="1" dirty="0" smtClean="0">
              <a:solidFill>
                <a:schemeClr val="bg1"/>
              </a:solidFill>
            </a:endParaRPr>
          </a:p>
        </p:txBody>
      </p:sp>
      <p:sp>
        <p:nvSpPr>
          <p:cNvPr id="11" name="TextBox 10"/>
          <p:cNvSpPr txBox="1"/>
          <p:nvPr/>
        </p:nvSpPr>
        <p:spPr>
          <a:xfrm>
            <a:off x="1071538" y="5429264"/>
            <a:ext cx="7286676" cy="369332"/>
          </a:xfrm>
          <a:prstGeom prst="rect">
            <a:avLst/>
          </a:prstGeom>
          <a:solidFill>
            <a:srgbClr val="002060"/>
          </a:solidFill>
        </p:spPr>
        <p:txBody>
          <a:bodyPr wrap="square" lIns="0" tIns="0" rIns="0" bIns="0" rtlCol="0">
            <a:spAutoFit/>
          </a:bodyPr>
          <a:lstStyle/>
          <a:p>
            <a:pPr algn="ctr"/>
            <a:r>
              <a:rPr lang="en-US" sz="1200" b="1" dirty="0" smtClean="0">
                <a:solidFill>
                  <a:schemeClr val="bg1"/>
                </a:solidFill>
              </a:rPr>
              <a:t>Formation of integrated </a:t>
            </a:r>
            <a:r>
              <a:rPr lang="en-US" sz="1200" b="1" dirty="0" err="1" smtClean="0">
                <a:solidFill>
                  <a:schemeClr val="bg1"/>
                </a:solidFill>
              </a:rPr>
              <a:t>sectoral</a:t>
            </a:r>
            <a:r>
              <a:rPr lang="en-US" sz="1200" b="1" dirty="0" smtClean="0">
                <a:solidFill>
                  <a:schemeClr val="bg1"/>
                </a:solidFill>
              </a:rPr>
              <a:t> markets</a:t>
            </a:r>
          </a:p>
          <a:p>
            <a:pPr algn="ctr"/>
            <a:endParaRPr lang="ru-RU" sz="1200" b="1" dirty="0" smtClean="0">
              <a:solidFill>
                <a:schemeClr val="bg1"/>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Заголовок 1"/>
          <p:cNvSpPr>
            <a:spLocks noGrp="1"/>
          </p:cNvSpPr>
          <p:nvPr>
            <p:ph type="title"/>
          </p:nvPr>
        </p:nvSpPr>
        <p:spPr/>
        <p:txBody>
          <a:bodyPr/>
          <a:lstStyle/>
          <a:p>
            <a:pPr algn="r"/>
            <a:r>
              <a:rPr sz="2800" b="1" smtClean="0">
                <a:latin typeface="Arial Narrow" pitchFamily="34" charset="0"/>
                <a:ea typeface="Geneva"/>
                <a:sym typeface="Arial" charset="0"/>
              </a:rPr>
              <a:t>Provisions of the Treaty relating to SES</a:t>
            </a:r>
          </a:p>
        </p:txBody>
      </p:sp>
      <p:graphicFrame>
        <p:nvGraphicFramePr>
          <p:cNvPr id="5" name="Объект 4"/>
          <p:cNvGraphicFramePr>
            <a:graphicFrameLocks noGrp="1"/>
          </p:cNvGraphicFramePr>
          <p:nvPr>
            <p:ph idx="1"/>
          </p:nvPr>
        </p:nvGraphicFramePr>
        <p:xfrm>
          <a:off x="457200" y="1196752"/>
          <a:ext cx="8229600" cy="55446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Заголовок 1"/>
          <p:cNvSpPr>
            <a:spLocks noGrp="1"/>
          </p:cNvSpPr>
          <p:nvPr>
            <p:ph type="title"/>
          </p:nvPr>
        </p:nvSpPr>
        <p:spPr>
          <a:xfrm>
            <a:off x="1187450" y="476250"/>
            <a:ext cx="7499350" cy="868363"/>
          </a:xfrm>
        </p:spPr>
        <p:txBody>
          <a:bodyPr/>
          <a:lstStyle/>
          <a:p>
            <a:pPr algn="r"/>
            <a:r>
              <a:rPr sz="2800" b="1" smtClean="0">
                <a:latin typeface="Arial Narrow" pitchFamily="34" charset="0"/>
                <a:ea typeface="Geneva"/>
                <a:sym typeface="Arial" charset="0"/>
              </a:rPr>
              <a:t>MACROECONOMIC POLICY</a:t>
            </a:r>
            <a:br>
              <a:rPr sz="2800" b="1" smtClean="0">
                <a:latin typeface="Arial Narrow" pitchFamily="34" charset="0"/>
                <a:ea typeface="Geneva"/>
                <a:sym typeface="Arial" charset="0"/>
              </a:rPr>
            </a:br>
            <a:endParaRPr sz="2800" b="1" smtClean="0">
              <a:latin typeface="Arial Narrow" pitchFamily="34" charset="0"/>
              <a:ea typeface="Geneva"/>
              <a:sym typeface="Arial" charset="0"/>
            </a:endParaRPr>
          </a:p>
        </p:txBody>
      </p:sp>
      <p:graphicFrame>
        <p:nvGraphicFramePr>
          <p:cNvPr id="4" name="Схема 3"/>
          <p:cNvGraphicFramePr/>
          <p:nvPr/>
        </p:nvGraphicFramePr>
        <p:xfrm>
          <a:off x="755576" y="1484784"/>
          <a:ext cx="7848872" cy="46085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Заголовок 1"/>
          <p:cNvSpPr>
            <a:spLocks noGrp="1"/>
          </p:cNvSpPr>
          <p:nvPr>
            <p:ph type="title"/>
          </p:nvPr>
        </p:nvSpPr>
        <p:spPr>
          <a:xfrm>
            <a:off x="1252538" y="333375"/>
            <a:ext cx="7446962" cy="1008063"/>
          </a:xfrm>
        </p:spPr>
        <p:txBody>
          <a:bodyPr/>
          <a:lstStyle/>
          <a:p>
            <a:pPr algn="r"/>
            <a:r>
              <a:rPr sz="2800" b="1" smtClean="0">
                <a:latin typeface="Arial Narrow" pitchFamily="34" charset="0"/>
                <a:ea typeface="Geneva"/>
                <a:sym typeface="Arial" charset="0"/>
              </a:rPr>
              <a:t>Labour migration in the EEU </a:t>
            </a:r>
          </a:p>
        </p:txBody>
      </p:sp>
      <p:sp>
        <p:nvSpPr>
          <p:cNvPr id="3" name="Прямоугольник 2"/>
          <p:cNvSpPr/>
          <p:nvPr/>
        </p:nvSpPr>
        <p:spPr>
          <a:xfrm>
            <a:off x="298450" y="1412875"/>
            <a:ext cx="8450263" cy="5078413"/>
          </a:xfrm>
          <a:prstGeom prst="rect">
            <a:avLst/>
          </a:prstGeom>
        </p:spPr>
        <p:txBody>
          <a:bodyPr>
            <a:spAutoFit/>
          </a:bodyPr>
          <a:lstStyle/>
          <a:p>
            <a:pPr marL="285750" indent="-285750">
              <a:buFont typeface="Arial" charset="0"/>
              <a:buChar char="•"/>
            </a:pPr>
            <a:r>
              <a:rPr lang="ru-RU" dirty="0" err="1">
                <a:solidFill>
                  <a:srgbClr val="004A84"/>
                </a:solidFill>
                <a:sym typeface="Arial" charset="0"/>
              </a:rPr>
              <a:t>Workers</a:t>
            </a:r>
            <a:r>
              <a:rPr lang="ru-RU" dirty="0">
                <a:solidFill>
                  <a:srgbClr val="004A84"/>
                </a:solidFill>
                <a:sym typeface="Arial" charset="0"/>
              </a:rPr>
              <a:t> </a:t>
            </a:r>
            <a:r>
              <a:rPr lang="ru-RU" dirty="0" err="1">
                <a:solidFill>
                  <a:srgbClr val="004A84"/>
                </a:solidFill>
                <a:sym typeface="Arial" charset="0"/>
              </a:rPr>
              <a:t>of</a:t>
            </a:r>
            <a:r>
              <a:rPr lang="ru-RU" dirty="0">
                <a:solidFill>
                  <a:srgbClr val="004A84"/>
                </a:solidFill>
                <a:sym typeface="Arial" charset="0"/>
              </a:rPr>
              <a:t> </a:t>
            </a:r>
            <a:r>
              <a:rPr lang="ru-RU" dirty="0" err="1">
                <a:solidFill>
                  <a:srgbClr val="004A84"/>
                </a:solidFill>
                <a:sym typeface="Arial" charset="0"/>
              </a:rPr>
              <a:t>the</a:t>
            </a:r>
            <a:r>
              <a:rPr lang="ru-RU" dirty="0">
                <a:solidFill>
                  <a:srgbClr val="004A84"/>
                </a:solidFill>
                <a:sym typeface="Arial" charset="0"/>
              </a:rPr>
              <a:t> </a:t>
            </a:r>
            <a:r>
              <a:rPr lang="ru-RU" dirty="0" err="1">
                <a:solidFill>
                  <a:srgbClr val="004A84"/>
                </a:solidFill>
                <a:sym typeface="Arial" charset="0"/>
              </a:rPr>
              <a:t>Member</a:t>
            </a:r>
            <a:r>
              <a:rPr lang="ru-RU" dirty="0">
                <a:solidFill>
                  <a:srgbClr val="004A84"/>
                </a:solidFill>
                <a:sym typeface="Arial" charset="0"/>
              </a:rPr>
              <a:t> </a:t>
            </a:r>
            <a:r>
              <a:rPr lang="ru-RU" dirty="0" err="1">
                <a:solidFill>
                  <a:srgbClr val="004A84"/>
                </a:solidFill>
                <a:sym typeface="Arial" charset="0"/>
              </a:rPr>
              <a:t>States</a:t>
            </a:r>
            <a:r>
              <a:rPr lang="ru-RU" dirty="0">
                <a:solidFill>
                  <a:srgbClr val="004A84"/>
                </a:solidFill>
                <a:sym typeface="Arial" charset="0"/>
              </a:rPr>
              <a:t>  </a:t>
            </a:r>
            <a:r>
              <a:rPr lang="ru-RU" b="1" dirty="0" err="1">
                <a:solidFill>
                  <a:srgbClr val="004A84"/>
                </a:solidFill>
                <a:sym typeface="Arial" charset="0"/>
              </a:rPr>
              <a:t>are</a:t>
            </a:r>
            <a:r>
              <a:rPr lang="ru-RU" b="1" dirty="0">
                <a:solidFill>
                  <a:srgbClr val="004A84"/>
                </a:solidFill>
                <a:sym typeface="Arial" charset="0"/>
              </a:rPr>
              <a:t> </a:t>
            </a:r>
            <a:r>
              <a:rPr lang="ru-RU" b="1" dirty="0" err="1">
                <a:solidFill>
                  <a:srgbClr val="004A84"/>
                </a:solidFill>
                <a:sym typeface="Arial" charset="0"/>
              </a:rPr>
              <a:t>not</a:t>
            </a:r>
            <a:r>
              <a:rPr lang="ru-RU" b="1" dirty="0">
                <a:solidFill>
                  <a:srgbClr val="004A84"/>
                </a:solidFill>
                <a:sym typeface="Arial" charset="0"/>
              </a:rPr>
              <a:t> </a:t>
            </a:r>
            <a:r>
              <a:rPr lang="ru-RU" b="1" dirty="0" err="1">
                <a:solidFill>
                  <a:srgbClr val="004A84"/>
                </a:solidFill>
                <a:sym typeface="Arial" charset="0"/>
              </a:rPr>
              <a:t>required</a:t>
            </a:r>
            <a:r>
              <a:rPr lang="ru-RU" b="1" dirty="0">
                <a:solidFill>
                  <a:srgbClr val="004A84"/>
                </a:solidFill>
                <a:sym typeface="Arial" charset="0"/>
              </a:rPr>
              <a:t> </a:t>
            </a:r>
            <a:r>
              <a:rPr lang="ru-RU" b="1" dirty="0" err="1">
                <a:solidFill>
                  <a:srgbClr val="004A84"/>
                </a:solidFill>
                <a:sym typeface="Arial" charset="0"/>
              </a:rPr>
              <a:t>to</a:t>
            </a:r>
            <a:r>
              <a:rPr lang="ru-RU" b="1" dirty="0">
                <a:solidFill>
                  <a:srgbClr val="004A84"/>
                </a:solidFill>
                <a:sym typeface="Arial" charset="0"/>
              </a:rPr>
              <a:t> </a:t>
            </a:r>
            <a:r>
              <a:rPr lang="ru-RU" b="1" dirty="0" err="1">
                <a:solidFill>
                  <a:srgbClr val="004A84"/>
                </a:solidFill>
                <a:sym typeface="Arial" charset="0"/>
              </a:rPr>
              <a:t>obtain</a:t>
            </a:r>
            <a:r>
              <a:rPr lang="ru-RU" b="1" dirty="0">
                <a:solidFill>
                  <a:srgbClr val="004A84"/>
                </a:solidFill>
                <a:sym typeface="Arial" charset="0"/>
              </a:rPr>
              <a:t> </a:t>
            </a:r>
            <a:r>
              <a:rPr lang="ru-RU" b="1" dirty="0" err="1">
                <a:solidFill>
                  <a:srgbClr val="004A84"/>
                </a:solidFill>
                <a:sym typeface="Arial" charset="0"/>
              </a:rPr>
              <a:t>permits</a:t>
            </a:r>
            <a:r>
              <a:rPr lang="ru-RU" b="1" dirty="0">
                <a:solidFill>
                  <a:srgbClr val="004A84"/>
                </a:solidFill>
                <a:sym typeface="Arial" charset="0"/>
              </a:rPr>
              <a:t>  </a:t>
            </a:r>
            <a:r>
              <a:rPr lang="ru-RU" dirty="0" err="1">
                <a:solidFill>
                  <a:srgbClr val="004A84"/>
                </a:solidFill>
                <a:sym typeface="Arial" charset="0"/>
              </a:rPr>
              <a:t>for</a:t>
            </a:r>
            <a:r>
              <a:rPr lang="ru-RU" dirty="0">
                <a:solidFill>
                  <a:srgbClr val="004A84"/>
                </a:solidFill>
                <a:sym typeface="Arial" charset="0"/>
              </a:rPr>
              <a:t> </a:t>
            </a:r>
            <a:r>
              <a:rPr lang="ru-RU" dirty="0" err="1">
                <a:solidFill>
                  <a:srgbClr val="004A84"/>
                </a:solidFill>
                <a:sym typeface="Arial" charset="0"/>
              </a:rPr>
              <a:t>work</a:t>
            </a:r>
            <a:r>
              <a:rPr lang="ru-RU" dirty="0">
                <a:solidFill>
                  <a:srgbClr val="004A84"/>
                </a:solidFill>
                <a:sym typeface="Arial" charset="0"/>
              </a:rPr>
              <a:t> </a:t>
            </a:r>
            <a:r>
              <a:rPr lang="ru-RU" dirty="0" err="1">
                <a:solidFill>
                  <a:srgbClr val="004A84"/>
                </a:solidFill>
                <a:sym typeface="Arial" charset="0"/>
              </a:rPr>
              <a:t>in</a:t>
            </a:r>
            <a:r>
              <a:rPr lang="ru-RU" dirty="0">
                <a:solidFill>
                  <a:srgbClr val="004A84"/>
                </a:solidFill>
                <a:sym typeface="Arial" charset="0"/>
              </a:rPr>
              <a:t> </a:t>
            </a:r>
            <a:r>
              <a:rPr lang="ru-RU" dirty="0" err="1">
                <a:solidFill>
                  <a:srgbClr val="004A84"/>
                </a:solidFill>
                <a:sym typeface="Arial" charset="0"/>
              </a:rPr>
              <a:t>the</a:t>
            </a:r>
            <a:r>
              <a:rPr lang="ru-RU" dirty="0">
                <a:solidFill>
                  <a:srgbClr val="004A84"/>
                </a:solidFill>
                <a:sym typeface="Arial" charset="0"/>
              </a:rPr>
              <a:t> </a:t>
            </a:r>
            <a:r>
              <a:rPr lang="ru-RU" dirty="0" err="1">
                <a:solidFill>
                  <a:srgbClr val="004A84"/>
                </a:solidFill>
                <a:sym typeface="Arial" charset="0"/>
              </a:rPr>
              <a:t>State</a:t>
            </a:r>
            <a:r>
              <a:rPr lang="ru-RU" dirty="0">
                <a:solidFill>
                  <a:srgbClr val="004A84"/>
                </a:solidFill>
                <a:sym typeface="Arial" charset="0"/>
              </a:rPr>
              <a:t> </a:t>
            </a:r>
            <a:r>
              <a:rPr lang="ru-RU" dirty="0" err="1">
                <a:solidFill>
                  <a:srgbClr val="004A84"/>
                </a:solidFill>
                <a:sym typeface="Arial" charset="0"/>
              </a:rPr>
              <a:t>of</a:t>
            </a:r>
            <a:r>
              <a:rPr lang="ru-RU" dirty="0">
                <a:solidFill>
                  <a:srgbClr val="004A84"/>
                </a:solidFill>
                <a:sym typeface="Arial" charset="0"/>
              </a:rPr>
              <a:t> </a:t>
            </a:r>
            <a:r>
              <a:rPr lang="ru-RU" dirty="0" err="1">
                <a:solidFill>
                  <a:srgbClr val="004A84"/>
                </a:solidFill>
                <a:sym typeface="Arial" charset="0"/>
              </a:rPr>
              <a:t>employment</a:t>
            </a:r>
            <a:r>
              <a:rPr lang="ru-RU" dirty="0">
                <a:solidFill>
                  <a:srgbClr val="004A84"/>
                </a:solidFill>
                <a:sym typeface="Arial" charset="0"/>
              </a:rPr>
              <a:t>.</a:t>
            </a:r>
          </a:p>
          <a:p>
            <a:pPr marL="285750" indent="-285750">
              <a:buFont typeface="Arial" charset="0"/>
              <a:buChar char="•"/>
            </a:pPr>
            <a:endParaRPr lang="ru-RU" dirty="0">
              <a:solidFill>
                <a:srgbClr val="004A84"/>
              </a:solidFill>
              <a:sym typeface="Arial" charset="0"/>
            </a:endParaRPr>
          </a:p>
          <a:p>
            <a:pPr marL="285750" indent="-285750">
              <a:buFont typeface="Arial" charset="0"/>
              <a:buChar char="•"/>
            </a:pPr>
            <a:r>
              <a:rPr lang="ru-RU" dirty="0" err="1">
                <a:solidFill>
                  <a:srgbClr val="004A84"/>
                </a:solidFill>
                <a:sym typeface="Arial" charset="0"/>
              </a:rPr>
              <a:t>The</a:t>
            </a:r>
            <a:r>
              <a:rPr lang="ru-RU" dirty="0">
                <a:solidFill>
                  <a:srgbClr val="004A84"/>
                </a:solidFill>
                <a:sym typeface="Arial" charset="0"/>
              </a:rPr>
              <a:t> </a:t>
            </a:r>
            <a:r>
              <a:rPr lang="ru-RU" dirty="0" err="1">
                <a:solidFill>
                  <a:srgbClr val="004A84"/>
                </a:solidFill>
                <a:sym typeface="Arial" charset="0"/>
              </a:rPr>
              <a:t>State</a:t>
            </a:r>
            <a:r>
              <a:rPr lang="ru-RU" dirty="0">
                <a:solidFill>
                  <a:srgbClr val="004A84"/>
                </a:solidFill>
                <a:sym typeface="Arial" charset="0"/>
              </a:rPr>
              <a:t> </a:t>
            </a:r>
            <a:r>
              <a:rPr lang="ru-RU" dirty="0" err="1">
                <a:solidFill>
                  <a:srgbClr val="004A84"/>
                </a:solidFill>
                <a:sym typeface="Arial" charset="0"/>
              </a:rPr>
              <a:t>of</a:t>
            </a:r>
            <a:r>
              <a:rPr lang="ru-RU" dirty="0">
                <a:solidFill>
                  <a:srgbClr val="004A84"/>
                </a:solidFill>
                <a:sym typeface="Arial" charset="0"/>
              </a:rPr>
              <a:t> </a:t>
            </a:r>
            <a:r>
              <a:rPr lang="ru-RU" dirty="0" err="1">
                <a:solidFill>
                  <a:srgbClr val="004A84"/>
                </a:solidFill>
                <a:sym typeface="Arial" charset="0"/>
              </a:rPr>
              <a:t>employment</a:t>
            </a:r>
            <a:r>
              <a:rPr lang="ru-RU" dirty="0">
                <a:solidFill>
                  <a:srgbClr val="004A84"/>
                </a:solidFill>
                <a:sym typeface="Arial" charset="0"/>
              </a:rPr>
              <a:t>  </a:t>
            </a:r>
            <a:r>
              <a:rPr lang="ru-RU" b="1" dirty="0" err="1">
                <a:solidFill>
                  <a:srgbClr val="004A84"/>
                </a:solidFill>
                <a:sym typeface="Arial" charset="0"/>
              </a:rPr>
              <a:t>recognizes</a:t>
            </a:r>
            <a:r>
              <a:rPr lang="ru-RU" b="1" dirty="0">
                <a:solidFill>
                  <a:srgbClr val="004A84"/>
                </a:solidFill>
                <a:sym typeface="Arial" charset="0"/>
              </a:rPr>
              <a:t> </a:t>
            </a:r>
            <a:r>
              <a:rPr lang="ru-RU" b="1" dirty="0" err="1">
                <a:solidFill>
                  <a:srgbClr val="004A84"/>
                </a:solidFill>
                <a:sym typeface="Arial" charset="0"/>
              </a:rPr>
              <a:t>documents</a:t>
            </a:r>
            <a:r>
              <a:rPr lang="ru-RU" b="1" dirty="0">
                <a:solidFill>
                  <a:srgbClr val="004A84"/>
                </a:solidFill>
                <a:sym typeface="Arial" charset="0"/>
              </a:rPr>
              <a:t> </a:t>
            </a:r>
            <a:r>
              <a:rPr lang="ru-RU" b="1" dirty="0" err="1">
                <a:solidFill>
                  <a:srgbClr val="004A84"/>
                </a:solidFill>
                <a:sym typeface="Arial" charset="0"/>
              </a:rPr>
              <a:t>confirming</a:t>
            </a:r>
            <a:r>
              <a:rPr lang="ru-RU" b="1" dirty="0">
                <a:solidFill>
                  <a:srgbClr val="004A84"/>
                </a:solidFill>
                <a:sym typeface="Arial" charset="0"/>
              </a:rPr>
              <a:t> </a:t>
            </a:r>
            <a:r>
              <a:rPr lang="ru-RU" b="1" dirty="0" err="1">
                <a:solidFill>
                  <a:srgbClr val="004A84"/>
                </a:solidFill>
                <a:sym typeface="Arial" charset="0"/>
              </a:rPr>
              <a:t>education</a:t>
            </a:r>
            <a:r>
              <a:rPr lang="ru-RU" b="1" dirty="0">
                <a:solidFill>
                  <a:srgbClr val="004A84"/>
                </a:solidFill>
                <a:sym typeface="Arial" charset="0"/>
              </a:rPr>
              <a:t> </a:t>
            </a:r>
            <a:r>
              <a:rPr lang="ru-RU" dirty="0">
                <a:solidFill>
                  <a:srgbClr val="004A84"/>
                </a:solidFill>
                <a:sym typeface="Arial" charset="0"/>
              </a:rPr>
              <a:t>, </a:t>
            </a:r>
            <a:r>
              <a:rPr lang="ru-RU" dirty="0" err="1">
                <a:solidFill>
                  <a:srgbClr val="004A84"/>
                </a:solidFill>
                <a:sym typeface="Arial" charset="0"/>
              </a:rPr>
              <a:t>with</a:t>
            </a:r>
            <a:r>
              <a:rPr lang="ru-RU" dirty="0">
                <a:solidFill>
                  <a:srgbClr val="004A84"/>
                </a:solidFill>
                <a:sym typeface="Arial" charset="0"/>
              </a:rPr>
              <a:t> </a:t>
            </a:r>
            <a:r>
              <a:rPr lang="ru-RU" dirty="0" err="1">
                <a:solidFill>
                  <a:srgbClr val="004A84"/>
                </a:solidFill>
                <a:sym typeface="Arial" charset="0"/>
              </a:rPr>
              <a:t>no</a:t>
            </a:r>
            <a:r>
              <a:rPr lang="ru-RU" dirty="0">
                <a:solidFill>
                  <a:srgbClr val="004A84"/>
                </a:solidFill>
                <a:sym typeface="Arial" charset="0"/>
              </a:rPr>
              <a:t> </a:t>
            </a:r>
            <a:r>
              <a:rPr lang="ru-RU" dirty="0" err="1">
                <a:solidFill>
                  <a:srgbClr val="004A84"/>
                </a:solidFill>
                <a:sym typeface="Arial" charset="0"/>
              </a:rPr>
              <a:t>recognition</a:t>
            </a:r>
            <a:r>
              <a:rPr lang="ru-RU" dirty="0">
                <a:solidFill>
                  <a:srgbClr val="004A84"/>
                </a:solidFill>
                <a:sym typeface="Arial" charset="0"/>
              </a:rPr>
              <a:t> </a:t>
            </a:r>
            <a:r>
              <a:rPr lang="ru-RU" dirty="0" err="1">
                <a:solidFill>
                  <a:srgbClr val="004A84"/>
                </a:solidFill>
                <a:sym typeface="Arial" charset="0"/>
              </a:rPr>
              <a:t>procedures</a:t>
            </a:r>
            <a:r>
              <a:rPr lang="ru-RU" dirty="0">
                <a:solidFill>
                  <a:srgbClr val="004A84"/>
                </a:solidFill>
                <a:sym typeface="Arial" charset="0"/>
              </a:rPr>
              <a:t> </a:t>
            </a:r>
            <a:r>
              <a:rPr lang="ru-RU" dirty="0" err="1">
                <a:solidFill>
                  <a:srgbClr val="004A84"/>
                </a:solidFill>
                <a:sym typeface="Arial" charset="0"/>
              </a:rPr>
              <a:t>applied</a:t>
            </a:r>
            <a:r>
              <a:rPr lang="ru-RU" dirty="0">
                <a:solidFill>
                  <a:srgbClr val="004A84"/>
                </a:solidFill>
                <a:sym typeface="Arial" charset="0"/>
              </a:rPr>
              <a:t> </a:t>
            </a:r>
            <a:r>
              <a:rPr lang="ru-RU" dirty="0" err="1">
                <a:solidFill>
                  <a:srgbClr val="004A84"/>
                </a:solidFill>
                <a:sym typeface="Arial" charset="0"/>
              </a:rPr>
              <a:t>for</a:t>
            </a:r>
            <a:r>
              <a:rPr lang="ru-RU" dirty="0">
                <a:solidFill>
                  <a:srgbClr val="004A84"/>
                </a:solidFill>
                <a:sym typeface="Arial" charset="0"/>
              </a:rPr>
              <a:t> </a:t>
            </a:r>
            <a:r>
              <a:rPr lang="ru-RU" dirty="0" err="1">
                <a:solidFill>
                  <a:srgbClr val="004A84"/>
                </a:solidFill>
                <a:sym typeface="Arial" charset="0"/>
              </a:rPr>
              <a:t>these</a:t>
            </a:r>
            <a:r>
              <a:rPr lang="ru-RU" dirty="0">
                <a:solidFill>
                  <a:srgbClr val="004A84"/>
                </a:solidFill>
                <a:sym typeface="Arial" charset="0"/>
              </a:rPr>
              <a:t> </a:t>
            </a:r>
            <a:r>
              <a:rPr lang="ru-RU" dirty="0" err="1">
                <a:solidFill>
                  <a:srgbClr val="004A84"/>
                </a:solidFill>
                <a:sym typeface="Arial" charset="0"/>
              </a:rPr>
              <a:t>documents</a:t>
            </a:r>
            <a:r>
              <a:rPr lang="ru-RU" dirty="0">
                <a:solidFill>
                  <a:srgbClr val="004A84"/>
                </a:solidFill>
                <a:sym typeface="Arial" charset="0"/>
              </a:rPr>
              <a:t> (</a:t>
            </a:r>
            <a:r>
              <a:rPr lang="ru-RU" i="1" dirty="0" err="1">
                <a:solidFill>
                  <a:srgbClr val="004A84"/>
                </a:solidFill>
                <a:sym typeface="Arial" charset="0"/>
              </a:rPr>
              <a:t>exception</a:t>
            </a:r>
            <a:r>
              <a:rPr lang="ru-RU" i="1" dirty="0">
                <a:solidFill>
                  <a:srgbClr val="004A84"/>
                </a:solidFill>
                <a:sym typeface="Arial" charset="0"/>
              </a:rPr>
              <a:t> </a:t>
            </a:r>
            <a:r>
              <a:rPr lang="ru-RU" dirty="0">
                <a:solidFill>
                  <a:srgbClr val="004A84"/>
                </a:solidFill>
                <a:sym typeface="Arial" charset="0"/>
              </a:rPr>
              <a:t> - </a:t>
            </a:r>
            <a:r>
              <a:rPr lang="ru-RU" dirty="0" err="1">
                <a:solidFill>
                  <a:srgbClr val="004A84"/>
                </a:solidFill>
                <a:sym typeface="Arial" charset="0"/>
              </a:rPr>
              <a:t>educational</a:t>
            </a:r>
            <a:r>
              <a:rPr lang="ru-RU" dirty="0">
                <a:solidFill>
                  <a:srgbClr val="004A84"/>
                </a:solidFill>
                <a:sym typeface="Arial" charset="0"/>
              </a:rPr>
              <a:t>, </a:t>
            </a:r>
            <a:r>
              <a:rPr lang="ru-RU" dirty="0" err="1">
                <a:solidFill>
                  <a:srgbClr val="004A84"/>
                </a:solidFill>
                <a:sym typeface="Arial" charset="0"/>
              </a:rPr>
              <a:t>legal</a:t>
            </a:r>
            <a:r>
              <a:rPr lang="ru-RU" dirty="0">
                <a:solidFill>
                  <a:srgbClr val="004A84"/>
                </a:solidFill>
                <a:sym typeface="Arial" charset="0"/>
              </a:rPr>
              <a:t>, </a:t>
            </a:r>
            <a:r>
              <a:rPr lang="ru-RU" dirty="0" err="1">
                <a:solidFill>
                  <a:srgbClr val="004A84"/>
                </a:solidFill>
                <a:sym typeface="Arial" charset="0"/>
              </a:rPr>
              <a:t>medical</a:t>
            </a:r>
            <a:r>
              <a:rPr lang="ru-RU" dirty="0">
                <a:solidFill>
                  <a:srgbClr val="004A84"/>
                </a:solidFill>
                <a:sym typeface="Arial" charset="0"/>
              </a:rPr>
              <a:t>, </a:t>
            </a:r>
            <a:r>
              <a:rPr lang="ru-RU" dirty="0" err="1">
                <a:solidFill>
                  <a:srgbClr val="004A84"/>
                </a:solidFill>
                <a:sym typeface="Arial" charset="0"/>
              </a:rPr>
              <a:t>pharmaceutical</a:t>
            </a:r>
            <a:r>
              <a:rPr lang="ru-RU" dirty="0">
                <a:solidFill>
                  <a:srgbClr val="004A84"/>
                </a:solidFill>
                <a:sym typeface="Arial" charset="0"/>
              </a:rPr>
              <a:t> </a:t>
            </a:r>
            <a:r>
              <a:rPr lang="ru-RU" dirty="0" err="1">
                <a:solidFill>
                  <a:srgbClr val="004A84"/>
                </a:solidFill>
                <a:sym typeface="Arial" charset="0"/>
              </a:rPr>
              <a:t>activities</a:t>
            </a:r>
            <a:r>
              <a:rPr lang="ru-RU" dirty="0">
                <a:solidFill>
                  <a:srgbClr val="004A84"/>
                </a:solidFill>
                <a:sym typeface="Arial" charset="0"/>
              </a:rPr>
              <a:t>). </a:t>
            </a:r>
          </a:p>
          <a:p>
            <a:pPr marL="285750" indent="-285750">
              <a:buFont typeface="Arial" charset="0"/>
              <a:buChar char="•"/>
            </a:pPr>
            <a:endParaRPr lang="ru-RU" dirty="0">
              <a:solidFill>
                <a:srgbClr val="004A84"/>
              </a:solidFill>
              <a:sym typeface="Arial" charset="0"/>
            </a:endParaRPr>
          </a:p>
          <a:p>
            <a:pPr marL="285750" indent="-285750">
              <a:buFont typeface="Arial" charset="0"/>
              <a:buChar char="•"/>
            </a:pPr>
            <a:r>
              <a:rPr lang="ru-RU" b="1" dirty="0" err="1">
                <a:solidFill>
                  <a:srgbClr val="004A84"/>
                </a:solidFill>
                <a:sym typeface="Arial" charset="0"/>
              </a:rPr>
              <a:t>The</a:t>
            </a:r>
            <a:r>
              <a:rPr lang="ru-RU" b="1" dirty="0">
                <a:solidFill>
                  <a:srgbClr val="004A84"/>
                </a:solidFill>
                <a:sym typeface="Arial" charset="0"/>
              </a:rPr>
              <a:t> </a:t>
            </a:r>
            <a:r>
              <a:rPr lang="ru-RU" b="1" dirty="0" err="1">
                <a:solidFill>
                  <a:srgbClr val="004A84"/>
                </a:solidFill>
                <a:sym typeface="Arial" charset="0"/>
              </a:rPr>
              <a:t>period</a:t>
            </a:r>
            <a:r>
              <a:rPr lang="ru-RU" b="1" dirty="0">
                <a:solidFill>
                  <a:srgbClr val="004A84"/>
                </a:solidFill>
                <a:sym typeface="Arial" charset="0"/>
              </a:rPr>
              <a:t> </a:t>
            </a:r>
            <a:r>
              <a:rPr lang="ru-RU" b="1" dirty="0" err="1">
                <a:solidFill>
                  <a:srgbClr val="004A84"/>
                </a:solidFill>
                <a:sym typeface="Arial" charset="0"/>
              </a:rPr>
              <a:t>of</a:t>
            </a:r>
            <a:r>
              <a:rPr lang="ru-RU" b="1" dirty="0">
                <a:solidFill>
                  <a:srgbClr val="004A84"/>
                </a:solidFill>
                <a:sym typeface="Arial" charset="0"/>
              </a:rPr>
              <a:t> </a:t>
            </a:r>
            <a:r>
              <a:rPr lang="ru-RU" b="1" dirty="0" err="1">
                <a:solidFill>
                  <a:srgbClr val="004A84"/>
                </a:solidFill>
                <a:sym typeface="Arial" charset="0"/>
              </a:rPr>
              <a:t>temporary</a:t>
            </a:r>
            <a:r>
              <a:rPr lang="ru-RU" b="1" dirty="0">
                <a:solidFill>
                  <a:srgbClr val="004A84"/>
                </a:solidFill>
                <a:sym typeface="Arial" charset="0"/>
              </a:rPr>
              <a:t> </a:t>
            </a:r>
            <a:r>
              <a:rPr lang="ru-RU" b="1" dirty="0" err="1">
                <a:solidFill>
                  <a:srgbClr val="004A84"/>
                </a:solidFill>
                <a:sym typeface="Arial" charset="0"/>
              </a:rPr>
              <a:t>stay</a:t>
            </a:r>
            <a:r>
              <a:rPr lang="ru-RU" b="1" dirty="0">
                <a:solidFill>
                  <a:srgbClr val="004A84"/>
                </a:solidFill>
                <a:sym typeface="Arial" charset="0"/>
              </a:rPr>
              <a:t>  </a:t>
            </a:r>
            <a:r>
              <a:rPr lang="ru-RU" dirty="0">
                <a:solidFill>
                  <a:srgbClr val="004A84"/>
                </a:solidFill>
                <a:sym typeface="Arial" charset="0"/>
              </a:rPr>
              <a:t>(</a:t>
            </a:r>
            <a:r>
              <a:rPr lang="ru-RU" dirty="0" err="1">
                <a:solidFill>
                  <a:srgbClr val="004A84"/>
                </a:solidFill>
                <a:sym typeface="Arial" charset="0"/>
              </a:rPr>
              <a:t>residence</a:t>
            </a:r>
            <a:r>
              <a:rPr lang="ru-RU" dirty="0">
                <a:solidFill>
                  <a:srgbClr val="004A84"/>
                </a:solidFill>
                <a:sym typeface="Arial" charset="0"/>
              </a:rPr>
              <a:t>) </a:t>
            </a:r>
            <a:r>
              <a:rPr lang="ru-RU" dirty="0" err="1">
                <a:solidFill>
                  <a:srgbClr val="004A84"/>
                </a:solidFill>
                <a:sym typeface="Arial" charset="0"/>
              </a:rPr>
              <a:t>of</a:t>
            </a:r>
            <a:r>
              <a:rPr lang="ru-RU" dirty="0">
                <a:solidFill>
                  <a:srgbClr val="004A84"/>
                </a:solidFill>
                <a:sym typeface="Arial" charset="0"/>
              </a:rPr>
              <a:t> </a:t>
            </a:r>
            <a:r>
              <a:rPr lang="ru-RU" dirty="0" err="1">
                <a:solidFill>
                  <a:srgbClr val="004A84"/>
                </a:solidFill>
                <a:sym typeface="Arial" charset="0"/>
              </a:rPr>
              <a:t>a</a:t>
            </a:r>
            <a:r>
              <a:rPr lang="ru-RU" dirty="0">
                <a:solidFill>
                  <a:srgbClr val="004A84"/>
                </a:solidFill>
                <a:sym typeface="Arial" charset="0"/>
              </a:rPr>
              <a:t> </a:t>
            </a:r>
            <a:r>
              <a:rPr lang="ru-RU" dirty="0" err="1">
                <a:solidFill>
                  <a:srgbClr val="004A84"/>
                </a:solidFill>
                <a:sym typeface="Arial" charset="0"/>
              </a:rPr>
              <a:t>Member</a:t>
            </a:r>
            <a:r>
              <a:rPr lang="ru-RU" dirty="0">
                <a:solidFill>
                  <a:srgbClr val="004A84"/>
                </a:solidFill>
                <a:sym typeface="Arial" charset="0"/>
              </a:rPr>
              <a:t> </a:t>
            </a:r>
            <a:r>
              <a:rPr lang="ru-RU" dirty="0" err="1">
                <a:solidFill>
                  <a:srgbClr val="004A84"/>
                </a:solidFill>
                <a:sym typeface="Arial" charset="0"/>
              </a:rPr>
              <a:t>State</a:t>
            </a:r>
            <a:r>
              <a:rPr lang="ru-RU" dirty="0">
                <a:solidFill>
                  <a:srgbClr val="004A84"/>
                </a:solidFill>
                <a:sym typeface="Arial" charset="0"/>
              </a:rPr>
              <a:t> </a:t>
            </a:r>
            <a:r>
              <a:rPr lang="ru-RU" dirty="0" err="1">
                <a:solidFill>
                  <a:srgbClr val="004A84"/>
                </a:solidFill>
                <a:sym typeface="Arial" charset="0"/>
              </a:rPr>
              <a:t>worker</a:t>
            </a:r>
            <a:r>
              <a:rPr lang="ru-RU" dirty="0">
                <a:solidFill>
                  <a:srgbClr val="004A84"/>
                </a:solidFill>
                <a:sym typeface="Arial" charset="0"/>
              </a:rPr>
              <a:t> </a:t>
            </a:r>
            <a:r>
              <a:rPr lang="ru-RU" dirty="0" err="1">
                <a:solidFill>
                  <a:srgbClr val="004A84"/>
                </a:solidFill>
                <a:sym typeface="Arial" charset="0"/>
              </a:rPr>
              <a:t>and</a:t>
            </a:r>
            <a:r>
              <a:rPr lang="ru-RU" dirty="0">
                <a:solidFill>
                  <a:srgbClr val="004A84"/>
                </a:solidFill>
                <a:sym typeface="Arial" charset="0"/>
              </a:rPr>
              <a:t> </a:t>
            </a:r>
            <a:r>
              <a:rPr lang="ru-RU" dirty="0" err="1">
                <a:solidFill>
                  <a:srgbClr val="004A84"/>
                </a:solidFill>
                <a:sym typeface="Arial" charset="0"/>
              </a:rPr>
              <a:t>his</a:t>
            </a:r>
            <a:r>
              <a:rPr lang="ru-RU" dirty="0">
                <a:solidFill>
                  <a:srgbClr val="004A84"/>
                </a:solidFill>
                <a:sym typeface="Arial" charset="0"/>
              </a:rPr>
              <a:t> </a:t>
            </a:r>
            <a:r>
              <a:rPr lang="ru-RU" dirty="0" err="1">
                <a:solidFill>
                  <a:srgbClr val="004A84"/>
                </a:solidFill>
                <a:sym typeface="Arial" charset="0"/>
              </a:rPr>
              <a:t>family</a:t>
            </a:r>
            <a:r>
              <a:rPr lang="ru-RU" dirty="0">
                <a:solidFill>
                  <a:srgbClr val="004A84"/>
                </a:solidFill>
                <a:sym typeface="Arial" charset="0"/>
              </a:rPr>
              <a:t> </a:t>
            </a:r>
            <a:r>
              <a:rPr lang="ru-RU" dirty="0" err="1">
                <a:solidFill>
                  <a:srgbClr val="004A84"/>
                </a:solidFill>
                <a:sym typeface="Arial" charset="0"/>
              </a:rPr>
              <a:t>members</a:t>
            </a:r>
            <a:r>
              <a:rPr lang="ru-RU" dirty="0">
                <a:solidFill>
                  <a:srgbClr val="004A84"/>
                </a:solidFill>
                <a:sym typeface="Arial" charset="0"/>
              </a:rPr>
              <a:t> </a:t>
            </a:r>
            <a:r>
              <a:rPr lang="ru-RU" dirty="0" err="1">
                <a:solidFill>
                  <a:srgbClr val="004A84"/>
                </a:solidFill>
                <a:sym typeface="Arial" charset="0"/>
              </a:rPr>
              <a:t>in</a:t>
            </a:r>
            <a:r>
              <a:rPr lang="ru-RU" dirty="0">
                <a:solidFill>
                  <a:srgbClr val="004A84"/>
                </a:solidFill>
                <a:sym typeface="Arial" charset="0"/>
              </a:rPr>
              <a:t> </a:t>
            </a:r>
            <a:r>
              <a:rPr lang="ru-RU" dirty="0" err="1">
                <a:solidFill>
                  <a:srgbClr val="004A84"/>
                </a:solidFill>
                <a:sym typeface="Arial" charset="0"/>
              </a:rPr>
              <a:t>the</a:t>
            </a:r>
            <a:r>
              <a:rPr lang="ru-RU" dirty="0">
                <a:solidFill>
                  <a:srgbClr val="004A84"/>
                </a:solidFill>
                <a:sym typeface="Arial" charset="0"/>
              </a:rPr>
              <a:t> </a:t>
            </a:r>
            <a:r>
              <a:rPr lang="ru-RU" dirty="0" err="1">
                <a:solidFill>
                  <a:srgbClr val="004A84"/>
                </a:solidFill>
                <a:sym typeface="Arial" charset="0"/>
              </a:rPr>
              <a:t>State</a:t>
            </a:r>
            <a:r>
              <a:rPr lang="ru-RU" dirty="0">
                <a:solidFill>
                  <a:srgbClr val="004A84"/>
                </a:solidFill>
                <a:sym typeface="Arial" charset="0"/>
              </a:rPr>
              <a:t> </a:t>
            </a:r>
            <a:r>
              <a:rPr lang="ru-RU" dirty="0" err="1">
                <a:solidFill>
                  <a:srgbClr val="004A84"/>
                </a:solidFill>
                <a:sym typeface="Arial" charset="0"/>
              </a:rPr>
              <a:t>of</a:t>
            </a:r>
            <a:r>
              <a:rPr lang="ru-RU" dirty="0">
                <a:solidFill>
                  <a:srgbClr val="004A84"/>
                </a:solidFill>
                <a:sym typeface="Arial" charset="0"/>
              </a:rPr>
              <a:t> </a:t>
            </a:r>
            <a:r>
              <a:rPr lang="ru-RU" dirty="0" err="1">
                <a:solidFill>
                  <a:srgbClr val="004A84"/>
                </a:solidFill>
                <a:sym typeface="Arial" charset="0"/>
              </a:rPr>
              <a:t>employment</a:t>
            </a:r>
            <a:r>
              <a:rPr lang="ru-RU" dirty="0">
                <a:solidFill>
                  <a:srgbClr val="004A84"/>
                </a:solidFill>
                <a:sym typeface="Arial" charset="0"/>
              </a:rPr>
              <a:t> </a:t>
            </a:r>
            <a:r>
              <a:rPr lang="ru-RU" dirty="0" err="1">
                <a:solidFill>
                  <a:srgbClr val="004A84"/>
                </a:solidFill>
                <a:sym typeface="Arial" charset="0"/>
              </a:rPr>
              <a:t>is</a:t>
            </a:r>
            <a:r>
              <a:rPr lang="ru-RU" dirty="0">
                <a:solidFill>
                  <a:srgbClr val="004A84"/>
                </a:solidFill>
                <a:sym typeface="Arial" charset="0"/>
              </a:rPr>
              <a:t> </a:t>
            </a:r>
            <a:r>
              <a:rPr lang="ru-RU" dirty="0" err="1">
                <a:solidFill>
                  <a:srgbClr val="004A84"/>
                </a:solidFill>
                <a:sym typeface="Arial" charset="0"/>
              </a:rPr>
              <a:t>determined</a:t>
            </a:r>
            <a:r>
              <a:rPr lang="ru-RU" dirty="0">
                <a:solidFill>
                  <a:srgbClr val="004A84"/>
                </a:solidFill>
                <a:sym typeface="Arial" charset="0"/>
              </a:rPr>
              <a:t> </a:t>
            </a:r>
            <a:r>
              <a:rPr lang="ru-RU" dirty="0" err="1">
                <a:solidFill>
                  <a:srgbClr val="004A84"/>
                </a:solidFill>
                <a:sym typeface="Arial" charset="0"/>
              </a:rPr>
              <a:t>by</a:t>
            </a:r>
            <a:r>
              <a:rPr lang="ru-RU" dirty="0">
                <a:solidFill>
                  <a:srgbClr val="004A84"/>
                </a:solidFill>
                <a:sym typeface="Arial" charset="0"/>
              </a:rPr>
              <a:t> </a:t>
            </a:r>
            <a:r>
              <a:rPr lang="ru-RU" dirty="0" err="1">
                <a:solidFill>
                  <a:srgbClr val="004A84"/>
                </a:solidFill>
                <a:sym typeface="Arial" charset="0"/>
              </a:rPr>
              <a:t>the</a:t>
            </a:r>
            <a:r>
              <a:rPr lang="ru-RU" dirty="0">
                <a:solidFill>
                  <a:srgbClr val="004A84"/>
                </a:solidFill>
                <a:sym typeface="Arial" charset="0"/>
              </a:rPr>
              <a:t> </a:t>
            </a:r>
            <a:r>
              <a:rPr lang="ru-RU" dirty="0" err="1">
                <a:solidFill>
                  <a:srgbClr val="004A84"/>
                </a:solidFill>
                <a:sym typeface="Arial" charset="0"/>
              </a:rPr>
              <a:t>period</a:t>
            </a:r>
            <a:r>
              <a:rPr lang="ru-RU" dirty="0">
                <a:solidFill>
                  <a:srgbClr val="004A84"/>
                </a:solidFill>
                <a:sym typeface="Arial" charset="0"/>
              </a:rPr>
              <a:t> </a:t>
            </a:r>
            <a:r>
              <a:rPr lang="ru-RU" dirty="0" err="1">
                <a:solidFill>
                  <a:srgbClr val="004A84"/>
                </a:solidFill>
                <a:sym typeface="Arial" charset="0"/>
              </a:rPr>
              <a:t>of</a:t>
            </a:r>
            <a:r>
              <a:rPr lang="ru-RU" dirty="0">
                <a:solidFill>
                  <a:srgbClr val="004A84"/>
                </a:solidFill>
                <a:sym typeface="Arial" charset="0"/>
              </a:rPr>
              <a:t> </a:t>
            </a:r>
            <a:r>
              <a:rPr lang="ru-RU" dirty="0" err="1">
                <a:solidFill>
                  <a:srgbClr val="004A84"/>
                </a:solidFill>
                <a:sym typeface="Arial" charset="0"/>
              </a:rPr>
              <a:t>employment</a:t>
            </a:r>
            <a:r>
              <a:rPr lang="ru-RU" dirty="0">
                <a:solidFill>
                  <a:srgbClr val="004A84"/>
                </a:solidFill>
                <a:sym typeface="Arial" charset="0"/>
              </a:rPr>
              <a:t> </a:t>
            </a:r>
            <a:r>
              <a:rPr lang="ru-RU" dirty="0" err="1">
                <a:solidFill>
                  <a:srgbClr val="004A84"/>
                </a:solidFill>
                <a:sym typeface="Arial" charset="0"/>
              </a:rPr>
              <a:t>or</a:t>
            </a:r>
            <a:r>
              <a:rPr lang="ru-RU" dirty="0">
                <a:solidFill>
                  <a:srgbClr val="004A84"/>
                </a:solidFill>
                <a:sym typeface="Arial" charset="0"/>
              </a:rPr>
              <a:t> </a:t>
            </a:r>
            <a:r>
              <a:rPr lang="ru-RU" dirty="0" err="1">
                <a:solidFill>
                  <a:srgbClr val="004A84"/>
                </a:solidFill>
                <a:sym typeface="Arial" charset="0"/>
              </a:rPr>
              <a:t>a</a:t>
            </a:r>
            <a:r>
              <a:rPr lang="ru-RU" dirty="0">
                <a:solidFill>
                  <a:srgbClr val="004A84"/>
                </a:solidFill>
                <a:sym typeface="Arial" charset="0"/>
              </a:rPr>
              <a:t> </a:t>
            </a:r>
            <a:r>
              <a:rPr lang="ru-RU" dirty="0" err="1">
                <a:solidFill>
                  <a:srgbClr val="004A84"/>
                </a:solidFill>
                <a:sym typeface="Arial" charset="0"/>
              </a:rPr>
              <a:t>civil</a:t>
            </a:r>
            <a:r>
              <a:rPr lang="ru-RU" dirty="0">
                <a:solidFill>
                  <a:srgbClr val="004A84"/>
                </a:solidFill>
                <a:sym typeface="Arial" charset="0"/>
              </a:rPr>
              <a:t> </a:t>
            </a:r>
            <a:r>
              <a:rPr lang="ru-RU" dirty="0" err="1">
                <a:solidFill>
                  <a:srgbClr val="004A84"/>
                </a:solidFill>
                <a:sym typeface="Arial" charset="0"/>
              </a:rPr>
              <a:t>contract</a:t>
            </a:r>
            <a:r>
              <a:rPr lang="ru-RU" dirty="0">
                <a:solidFill>
                  <a:srgbClr val="004A84"/>
                </a:solidFill>
                <a:sym typeface="Arial" charset="0"/>
              </a:rPr>
              <a:t>.</a:t>
            </a:r>
          </a:p>
          <a:p>
            <a:pPr marL="285750" indent="-285750">
              <a:buFont typeface="Arial" charset="0"/>
              <a:buChar char="•"/>
            </a:pPr>
            <a:endParaRPr lang="ru-RU" dirty="0">
              <a:solidFill>
                <a:srgbClr val="004A84"/>
              </a:solidFill>
              <a:sym typeface="Arial" charset="0"/>
            </a:endParaRPr>
          </a:p>
          <a:p>
            <a:pPr marL="285750" indent="-285750">
              <a:buFont typeface="Arial" charset="0"/>
              <a:buChar char="•"/>
            </a:pPr>
            <a:r>
              <a:rPr lang="ru-RU" b="1" dirty="0" err="1">
                <a:solidFill>
                  <a:srgbClr val="004A84"/>
                </a:solidFill>
                <a:sym typeface="Arial" charset="0"/>
              </a:rPr>
              <a:t>Social</a:t>
            </a:r>
            <a:r>
              <a:rPr lang="ru-RU" b="1" dirty="0">
                <a:solidFill>
                  <a:srgbClr val="004A84"/>
                </a:solidFill>
                <a:sym typeface="Arial" charset="0"/>
              </a:rPr>
              <a:t> </a:t>
            </a:r>
            <a:r>
              <a:rPr lang="ru-RU" b="1" dirty="0" err="1">
                <a:solidFill>
                  <a:srgbClr val="004A84"/>
                </a:solidFill>
                <a:sym typeface="Arial" charset="0"/>
              </a:rPr>
              <a:t>security</a:t>
            </a:r>
            <a:r>
              <a:rPr lang="ru-RU" b="1" dirty="0">
                <a:solidFill>
                  <a:srgbClr val="004A84"/>
                </a:solidFill>
                <a:sym typeface="Arial" charset="0"/>
              </a:rPr>
              <a:t> (</a:t>
            </a:r>
            <a:r>
              <a:rPr lang="ru-RU" b="1" dirty="0" err="1">
                <a:solidFill>
                  <a:srgbClr val="004A84"/>
                </a:solidFill>
                <a:sym typeface="Arial" charset="0"/>
              </a:rPr>
              <a:t>social</a:t>
            </a:r>
            <a:r>
              <a:rPr lang="ru-RU" b="1" dirty="0">
                <a:solidFill>
                  <a:srgbClr val="004A84"/>
                </a:solidFill>
                <a:sym typeface="Arial" charset="0"/>
              </a:rPr>
              <a:t> </a:t>
            </a:r>
            <a:r>
              <a:rPr lang="ru-RU" b="1" dirty="0" err="1">
                <a:solidFill>
                  <a:srgbClr val="004A84"/>
                </a:solidFill>
                <a:sym typeface="Arial" charset="0"/>
              </a:rPr>
              <a:t>insurance</a:t>
            </a:r>
            <a:r>
              <a:rPr lang="ru-RU" b="1" dirty="0">
                <a:solidFill>
                  <a:srgbClr val="004A84"/>
                </a:solidFill>
                <a:sym typeface="Arial" charset="0"/>
              </a:rPr>
              <a:t>) </a:t>
            </a:r>
            <a:r>
              <a:rPr lang="ru-RU" dirty="0">
                <a:solidFill>
                  <a:srgbClr val="004A84"/>
                </a:solidFill>
                <a:sym typeface="Arial" charset="0"/>
              </a:rPr>
              <a:t> (</a:t>
            </a:r>
            <a:r>
              <a:rPr lang="ru-RU" i="1" dirty="0" err="1">
                <a:solidFill>
                  <a:srgbClr val="004A84"/>
                </a:solidFill>
                <a:sym typeface="Arial" charset="0"/>
              </a:rPr>
              <a:t>except</a:t>
            </a:r>
            <a:r>
              <a:rPr lang="ru-RU" i="1" dirty="0">
                <a:solidFill>
                  <a:srgbClr val="004A84"/>
                </a:solidFill>
                <a:sym typeface="Arial" charset="0"/>
              </a:rPr>
              <a:t> </a:t>
            </a:r>
            <a:r>
              <a:rPr lang="ru-RU" i="1" dirty="0" err="1">
                <a:solidFill>
                  <a:srgbClr val="004A84"/>
                </a:solidFill>
                <a:sym typeface="Arial" charset="0"/>
              </a:rPr>
              <a:t>pension</a:t>
            </a:r>
            <a:r>
              <a:rPr lang="ru-RU" dirty="0">
                <a:solidFill>
                  <a:srgbClr val="004A84"/>
                </a:solidFill>
                <a:sym typeface="Arial" charset="0"/>
              </a:rPr>
              <a:t>) </a:t>
            </a:r>
            <a:r>
              <a:rPr lang="ru-RU" dirty="0" err="1">
                <a:solidFill>
                  <a:srgbClr val="004A84"/>
                </a:solidFill>
                <a:sym typeface="Arial" charset="0"/>
              </a:rPr>
              <a:t>is</a:t>
            </a:r>
            <a:r>
              <a:rPr lang="ru-RU" dirty="0">
                <a:solidFill>
                  <a:srgbClr val="004A84"/>
                </a:solidFill>
                <a:sym typeface="Arial" charset="0"/>
              </a:rPr>
              <a:t> </a:t>
            </a:r>
            <a:r>
              <a:rPr lang="ru-RU" dirty="0" err="1">
                <a:solidFill>
                  <a:srgbClr val="004A84"/>
                </a:solidFill>
                <a:sym typeface="Arial" charset="0"/>
              </a:rPr>
              <a:t>provided</a:t>
            </a:r>
            <a:r>
              <a:rPr lang="ru-RU" dirty="0">
                <a:solidFill>
                  <a:srgbClr val="004A84"/>
                </a:solidFill>
                <a:sym typeface="Arial" charset="0"/>
              </a:rPr>
              <a:t> </a:t>
            </a:r>
            <a:r>
              <a:rPr lang="ru-RU" dirty="0" err="1">
                <a:solidFill>
                  <a:srgbClr val="004A84"/>
                </a:solidFill>
                <a:sym typeface="Arial" charset="0"/>
              </a:rPr>
              <a:t>for</a:t>
            </a:r>
            <a:r>
              <a:rPr lang="ru-RU" dirty="0">
                <a:solidFill>
                  <a:srgbClr val="004A84"/>
                </a:solidFill>
                <a:sym typeface="Arial" charset="0"/>
              </a:rPr>
              <a:t> </a:t>
            </a:r>
            <a:r>
              <a:rPr lang="ru-RU" dirty="0" err="1">
                <a:solidFill>
                  <a:srgbClr val="004A84"/>
                </a:solidFill>
                <a:sym typeface="Arial" charset="0"/>
              </a:rPr>
              <a:t>Member</a:t>
            </a:r>
            <a:r>
              <a:rPr lang="ru-RU" dirty="0">
                <a:solidFill>
                  <a:srgbClr val="004A84"/>
                </a:solidFill>
                <a:sym typeface="Arial" charset="0"/>
              </a:rPr>
              <a:t> </a:t>
            </a:r>
            <a:r>
              <a:rPr lang="ru-RU" dirty="0" err="1">
                <a:solidFill>
                  <a:srgbClr val="004A84"/>
                </a:solidFill>
                <a:sym typeface="Arial" charset="0"/>
              </a:rPr>
              <a:t>State</a:t>
            </a:r>
            <a:r>
              <a:rPr lang="ru-RU" dirty="0">
                <a:solidFill>
                  <a:srgbClr val="004A84"/>
                </a:solidFill>
                <a:sym typeface="Arial" charset="0"/>
              </a:rPr>
              <a:t> </a:t>
            </a:r>
            <a:r>
              <a:rPr lang="ru-RU" dirty="0" err="1">
                <a:solidFill>
                  <a:srgbClr val="004A84"/>
                </a:solidFill>
                <a:sym typeface="Arial" charset="0"/>
              </a:rPr>
              <a:t>workers</a:t>
            </a:r>
            <a:r>
              <a:rPr lang="ru-RU" dirty="0">
                <a:solidFill>
                  <a:srgbClr val="004A84"/>
                </a:solidFill>
                <a:sym typeface="Arial" charset="0"/>
              </a:rPr>
              <a:t> </a:t>
            </a:r>
            <a:r>
              <a:rPr lang="ru-RU" dirty="0" err="1">
                <a:solidFill>
                  <a:srgbClr val="004A84"/>
                </a:solidFill>
                <a:sym typeface="Arial" charset="0"/>
              </a:rPr>
              <a:t>and</a:t>
            </a:r>
            <a:r>
              <a:rPr lang="ru-RU" dirty="0">
                <a:solidFill>
                  <a:srgbClr val="004A84"/>
                </a:solidFill>
                <a:sym typeface="Arial" charset="0"/>
              </a:rPr>
              <a:t> </a:t>
            </a:r>
            <a:r>
              <a:rPr lang="ru-RU" dirty="0" err="1">
                <a:solidFill>
                  <a:srgbClr val="004A84"/>
                </a:solidFill>
                <a:sym typeface="Arial" charset="0"/>
              </a:rPr>
              <a:t>their</a:t>
            </a:r>
            <a:r>
              <a:rPr lang="ru-RU" dirty="0">
                <a:solidFill>
                  <a:srgbClr val="004A84"/>
                </a:solidFill>
                <a:sym typeface="Arial" charset="0"/>
              </a:rPr>
              <a:t> </a:t>
            </a:r>
            <a:r>
              <a:rPr lang="ru-RU" dirty="0" err="1">
                <a:solidFill>
                  <a:srgbClr val="004A84"/>
                </a:solidFill>
                <a:sym typeface="Arial" charset="0"/>
              </a:rPr>
              <a:t>family</a:t>
            </a:r>
            <a:r>
              <a:rPr lang="ru-RU" dirty="0">
                <a:solidFill>
                  <a:srgbClr val="004A84"/>
                </a:solidFill>
                <a:sym typeface="Arial" charset="0"/>
              </a:rPr>
              <a:t> </a:t>
            </a:r>
            <a:r>
              <a:rPr lang="ru-RU" dirty="0" err="1">
                <a:solidFill>
                  <a:srgbClr val="004A84"/>
                </a:solidFill>
                <a:sym typeface="Arial" charset="0"/>
              </a:rPr>
              <a:t>members</a:t>
            </a:r>
            <a:r>
              <a:rPr lang="ru-RU" dirty="0">
                <a:solidFill>
                  <a:srgbClr val="004A84"/>
                </a:solidFill>
                <a:sym typeface="Arial" charset="0"/>
              </a:rPr>
              <a:t> </a:t>
            </a:r>
            <a:r>
              <a:rPr lang="ru-RU" dirty="0" err="1">
                <a:solidFill>
                  <a:srgbClr val="004A84"/>
                </a:solidFill>
                <a:sym typeface="Arial" charset="0"/>
              </a:rPr>
              <a:t>on</a:t>
            </a:r>
            <a:r>
              <a:rPr lang="ru-RU" dirty="0">
                <a:solidFill>
                  <a:srgbClr val="004A84"/>
                </a:solidFill>
                <a:sym typeface="Arial" charset="0"/>
              </a:rPr>
              <a:t> </a:t>
            </a:r>
            <a:r>
              <a:rPr lang="ru-RU" dirty="0" err="1">
                <a:solidFill>
                  <a:srgbClr val="004A84"/>
                </a:solidFill>
                <a:sym typeface="Arial" charset="0"/>
              </a:rPr>
              <a:t>the</a:t>
            </a:r>
            <a:r>
              <a:rPr lang="ru-RU" dirty="0">
                <a:solidFill>
                  <a:srgbClr val="004A84"/>
                </a:solidFill>
                <a:sym typeface="Arial" charset="0"/>
              </a:rPr>
              <a:t> </a:t>
            </a:r>
            <a:r>
              <a:rPr lang="ru-RU" dirty="0" err="1">
                <a:solidFill>
                  <a:srgbClr val="004A84"/>
                </a:solidFill>
                <a:sym typeface="Arial" charset="0"/>
              </a:rPr>
              <a:t>same</a:t>
            </a:r>
            <a:r>
              <a:rPr lang="ru-RU" dirty="0">
                <a:solidFill>
                  <a:srgbClr val="004A84"/>
                </a:solidFill>
                <a:sym typeface="Arial" charset="0"/>
              </a:rPr>
              <a:t> </a:t>
            </a:r>
            <a:r>
              <a:rPr lang="ru-RU" dirty="0" err="1">
                <a:solidFill>
                  <a:srgbClr val="004A84"/>
                </a:solidFill>
                <a:sym typeface="Arial" charset="0"/>
              </a:rPr>
              <a:t>terms</a:t>
            </a:r>
            <a:r>
              <a:rPr lang="ru-RU" dirty="0">
                <a:solidFill>
                  <a:srgbClr val="004A84"/>
                </a:solidFill>
                <a:sym typeface="Arial" charset="0"/>
              </a:rPr>
              <a:t> </a:t>
            </a:r>
            <a:r>
              <a:rPr lang="ru-RU" dirty="0" err="1">
                <a:solidFill>
                  <a:srgbClr val="004A84"/>
                </a:solidFill>
                <a:sym typeface="Arial" charset="0"/>
              </a:rPr>
              <a:t>and</a:t>
            </a:r>
            <a:r>
              <a:rPr lang="ru-RU" dirty="0">
                <a:solidFill>
                  <a:srgbClr val="004A84"/>
                </a:solidFill>
                <a:sym typeface="Arial" charset="0"/>
              </a:rPr>
              <a:t> </a:t>
            </a:r>
            <a:r>
              <a:rPr lang="ru-RU" dirty="0" err="1">
                <a:solidFill>
                  <a:srgbClr val="004A84"/>
                </a:solidFill>
                <a:sym typeface="Arial" charset="0"/>
              </a:rPr>
              <a:t>in</a:t>
            </a:r>
            <a:r>
              <a:rPr lang="ru-RU" dirty="0">
                <a:solidFill>
                  <a:srgbClr val="004A84"/>
                </a:solidFill>
                <a:sym typeface="Arial" charset="0"/>
              </a:rPr>
              <a:t> </a:t>
            </a:r>
            <a:r>
              <a:rPr lang="ru-RU" dirty="0" err="1">
                <a:solidFill>
                  <a:srgbClr val="004A84"/>
                </a:solidFill>
                <a:sym typeface="Arial" charset="0"/>
              </a:rPr>
              <a:t>the</a:t>
            </a:r>
            <a:r>
              <a:rPr lang="ru-RU" dirty="0">
                <a:solidFill>
                  <a:srgbClr val="004A84"/>
                </a:solidFill>
                <a:sym typeface="Arial" charset="0"/>
              </a:rPr>
              <a:t> </a:t>
            </a:r>
            <a:r>
              <a:rPr lang="ru-RU" dirty="0" err="1">
                <a:solidFill>
                  <a:srgbClr val="004A84"/>
                </a:solidFill>
                <a:sym typeface="Arial" charset="0"/>
              </a:rPr>
              <a:t>same</a:t>
            </a:r>
            <a:r>
              <a:rPr lang="ru-RU" dirty="0">
                <a:solidFill>
                  <a:srgbClr val="004A84"/>
                </a:solidFill>
                <a:sym typeface="Arial" charset="0"/>
              </a:rPr>
              <a:t> </a:t>
            </a:r>
            <a:r>
              <a:rPr lang="ru-RU" dirty="0" err="1">
                <a:solidFill>
                  <a:srgbClr val="004A84"/>
                </a:solidFill>
                <a:sym typeface="Arial" charset="0"/>
              </a:rPr>
              <a:t>manner</a:t>
            </a:r>
            <a:r>
              <a:rPr lang="ru-RU" dirty="0">
                <a:solidFill>
                  <a:srgbClr val="004A84"/>
                </a:solidFill>
                <a:sym typeface="Arial" charset="0"/>
              </a:rPr>
              <a:t> </a:t>
            </a:r>
            <a:r>
              <a:rPr lang="ru-RU" dirty="0" err="1">
                <a:solidFill>
                  <a:srgbClr val="004A84"/>
                </a:solidFill>
                <a:sym typeface="Arial" charset="0"/>
              </a:rPr>
              <a:t>as</a:t>
            </a:r>
            <a:r>
              <a:rPr lang="ru-RU" dirty="0">
                <a:solidFill>
                  <a:srgbClr val="004A84"/>
                </a:solidFill>
                <a:sym typeface="Arial" charset="0"/>
              </a:rPr>
              <a:t> </a:t>
            </a:r>
            <a:r>
              <a:rPr lang="ru-RU" dirty="0" err="1">
                <a:solidFill>
                  <a:srgbClr val="004A84"/>
                </a:solidFill>
                <a:sym typeface="Arial" charset="0"/>
              </a:rPr>
              <a:t>for</a:t>
            </a:r>
            <a:r>
              <a:rPr lang="ru-RU" dirty="0">
                <a:solidFill>
                  <a:srgbClr val="004A84"/>
                </a:solidFill>
                <a:sym typeface="Arial" charset="0"/>
              </a:rPr>
              <a:t> </a:t>
            </a:r>
            <a:r>
              <a:rPr lang="ru-RU" dirty="0" err="1">
                <a:solidFill>
                  <a:srgbClr val="004A84"/>
                </a:solidFill>
                <a:sym typeface="Arial" charset="0"/>
              </a:rPr>
              <a:t>the</a:t>
            </a:r>
            <a:r>
              <a:rPr lang="ru-RU" dirty="0">
                <a:solidFill>
                  <a:srgbClr val="004A84"/>
                </a:solidFill>
                <a:sym typeface="Arial" charset="0"/>
              </a:rPr>
              <a:t> </a:t>
            </a:r>
            <a:r>
              <a:rPr lang="ru-RU" dirty="0" err="1">
                <a:solidFill>
                  <a:srgbClr val="004A84"/>
                </a:solidFill>
                <a:sym typeface="Arial" charset="0"/>
              </a:rPr>
              <a:t>citizens</a:t>
            </a:r>
            <a:r>
              <a:rPr lang="ru-RU" dirty="0">
                <a:solidFill>
                  <a:srgbClr val="004A84"/>
                </a:solidFill>
                <a:sym typeface="Arial" charset="0"/>
              </a:rPr>
              <a:t> </a:t>
            </a:r>
            <a:r>
              <a:rPr lang="ru-RU" dirty="0" err="1">
                <a:solidFill>
                  <a:srgbClr val="004A84"/>
                </a:solidFill>
                <a:sym typeface="Arial" charset="0"/>
              </a:rPr>
              <a:t>of</a:t>
            </a:r>
            <a:r>
              <a:rPr lang="ru-RU" dirty="0">
                <a:solidFill>
                  <a:srgbClr val="004A84"/>
                </a:solidFill>
                <a:sym typeface="Arial" charset="0"/>
              </a:rPr>
              <a:t> </a:t>
            </a:r>
            <a:r>
              <a:rPr lang="ru-RU" dirty="0" err="1">
                <a:solidFill>
                  <a:srgbClr val="004A84"/>
                </a:solidFill>
                <a:sym typeface="Arial" charset="0"/>
              </a:rPr>
              <a:t>the</a:t>
            </a:r>
            <a:r>
              <a:rPr lang="ru-RU" dirty="0">
                <a:solidFill>
                  <a:srgbClr val="004A84"/>
                </a:solidFill>
                <a:sym typeface="Arial" charset="0"/>
              </a:rPr>
              <a:t> </a:t>
            </a:r>
            <a:r>
              <a:rPr lang="ru-RU" dirty="0" err="1">
                <a:solidFill>
                  <a:srgbClr val="004A84"/>
                </a:solidFill>
                <a:sym typeface="Arial" charset="0"/>
              </a:rPr>
              <a:t>state</a:t>
            </a:r>
            <a:r>
              <a:rPr lang="ru-RU" dirty="0">
                <a:solidFill>
                  <a:srgbClr val="004A84"/>
                </a:solidFill>
                <a:sym typeface="Arial" charset="0"/>
              </a:rPr>
              <a:t> </a:t>
            </a:r>
            <a:r>
              <a:rPr lang="ru-RU" dirty="0" err="1">
                <a:solidFill>
                  <a:srgbClr val="004A84"/>
                </a:solidFill>
                <a:sym typeface="Arial" charset="0"/>
              </a:rPr>
              <a:t>of</a:t>
            </a:r>
            <a:r>
              <a:rPr lang="ru-RU" dirty="0">
                <a:solidFill>
                  <a:srgbClr val="004A84"/>
                </a:solidFill>
                <a:sym typeface="Arial" charset="0"/>
              </a:rPr>
              <a:t> </a:t>
            </a:r>
            <a:r>
              <a:rPr lang="ru-RU" dirty="0" err="1">
                <a:solidFill>
                  <a:srgbClr val="004A84"/>
                </a:solidFill>
                <a:sym typeface="Arial" charset="0"/>
              </a:rPr>
              <a:t>employment</a:t>
            </a:r>
            <a:r>
              <a:rPr lang="ru-RU" dirty="0">
                <a:solidFill>
                  <a:srgbClr val="004A84"/>
                </a:solidFill>
                <a:sym typeface="Arial" charset="0"/>
              </a:rPr>
              <a:t> </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Заголовок 1"/>
          <p:cNvSpPr>
            <a:spLocks noGrp="1"/>
          </p:cNvSpPr>
          <p:nvPr>
            <p:ph type="title"/>
          </p:nvPr>
        </p:nvSpPr>
        <p:spPr/>
        <p:txBody>
          <a:bodyPr/>
          <a:lstStyle/>
          <a:p>
            <a:pPr algn="r"/>
            <a:r>
              <a:rPr sz="2800" b="1" smtClean="0">
                <a:latin typeface="Arial Narrow" pitchFamily="34" charset="0"/>
                <a:ea typeface="Geneva"/>
                <a:sym typeface="Arial" charset="0"/>
              </a:rPr>
              <a:t>Transitional provisions of the EEU Treaty </a:t>
            </a:r>
          </a:p>
        </p:txBody>
      </p:sp>
      <p:graphicFrame>
        <p:nvGraphicFramePr>
          <p:cNvPr id="9" name="Объект 8"/>
          <p:cNvGraphicFramePr>
            <a:graphicFrameLocks noGrp="1"/>
          </p:cNvGraphicFramePr>
          <p:nvPr>
            <p:ph sz="half" idx="10"/>
            <p:extLst>
              <p:ext uri="{D42A27DB-BD31-4B8C-83A1-F6EECF244321}">
                <p14:modId xmlns:p14="http://schemas.microsoft.com/office/powerpoint/2010/main" val="1079030345"/>
              </p:ext>
            </p:extLst>
          </p:nvPr>
        </p:nvGraphicFramePr>
        <p:xfrm>
          <a:off x="468313" y="1628775"/>
          <a:ext cx="8218487" cy="42481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Заголовок 1"/>
          <p:cNvSpPr>
            <a:spLocks noGrp="1"/>
          </p:cNvSpPr>
          <p:nvPr>
            <p:ph type="title"/>
          </p:nvPr>
        </p:nvSpPr>
        <p:spPr>
          <a:xfrm>
            <a:off x="539750" y="3141663"/>
            <a:ext cx="8064500" cy="790575"/>
          </a:xfrm>
        </p:spPr>
        <p:txBody>
          <a:bodyPr/>
          <a:lstStyle/>
          <a:p>
            <a:pPr algn="ctr"/>
            <a:r>
              <a:rPr sz="2800" b="1" dirty="0" smtClean="0">
                <a:latin typeface="Arial Narrow" pitchFamily="34" charset="0"/>
                <a:ea typeface="Geneva"/>
                <a:sym typeface="Arial" charset="0"/>
              </a:rPr>
              <a:t> </a:t>
            </a:r>
            <a:r>
              <a:rPr sz="2800" b="1" dirty="0" err="1" smtClean="0">
                <a:latin typeface="Arial Narrow" pitchFamily="34" charset="0"/>
                <a:ea typeface="Geneva"/>
                <a:sym typeface="Arial" charset="0"/>
              </a:rPr>
              <a:t>Section</a:t>
            </a:r>
            <a:r>
              <a:rPr sz="2800" b="1" dirty="0" smtClean="0">
                <a:latin typeface="Arial Narrow" pitchFamily="34" charset="0"/>
                <a:ea typeface="Geneva"/>
                <a:sym typeface="Arial" charset="0"/>
              </a:rPr>
              <a:t> II. </a:t>
            </a:r>
            <a:r>
              <a:rPr lang="en-US" sz="2800" b="1" dirty="0" smtClean="0">
                <a:latin typeface="Arial Narrow" pitchFamily="34" charset="0"/>
                <a:ea typeface="Geneva"/>
                <a:sym typeface="Arial" charset="0"/>
              </a:rPr>
              <a:t>Permanent</a:t>
            </a:r>
            <a:r>
              <a:rPr sz="2800" b="1" dirty="0" smtClean="0">
                <a:latin typeface="Arial Narrow" pitchFamily="34" charset="0"/>
                <a:ea typeface="Geneva"/>
                <a:sym typeface="Arial" charset="0"/>
              </a:rPr>
              <a:t> </a:t>
            </a:r>
            <a:r>
              <a:rPr sz="2800" b="1" dirty="0" err="1" smtClean="0">
                <a:latin typeface="Arial Narrow" pitchFamily="34" charset="0"/>
                <a:ea typeface="Geneva"/>
                <a:sym typeface="Arial" charset="0"/>
              </a:rPr>
              <a:t>projects</a:t>
            </a:r>
            <a:r>
              <a:rPr sz="2800" b="1" dirty="0" smtClean="0">
                <a:latin typeface="Arial Narrow" pitchFamily="34" charset="0"/>
                <a:ea typeface="Geneva"/>
                <a:sym typeface="Arial" charset="0"/>
              </a:rPr>
              <a:t> of the EDB </a:t>
            </a:r>
            <a:r>
              <a:rPr sz="2800" b="1" dirty="0" err="1" smtClean="0">
                <a:latin typeface="Arial Narrow" pitchFamily="34" charset="0"/>
                <a:ea typeface="Geneva"/>
                <a:sym typeface="Arial" charset="0"/>
              </a:rPr>
              <a:t>Centre</a:t>
            </a:r>
            <a:r>
              <a:rPr sz="2800" b="1" dirty="0" smtClean="0">
                <a:latin typeface="Arial Narrow" pitchFamily="34" charset="0"/>
                <a:ea typeface="Geneva"/>
                <a:sym typeface="Arial" charset="0"/>
              </a:rPr>
              <a:t> for </a:t>
            </a:r>
            <a:r>
              <a:rPr sz="2800" b="1" dirty="0" err="1" smtClean="0">
                <a:latin typeface="Arial Narrow" pitchFamily="34" charset="0"/>
                <a:ea typeface="Geneva"/>
                <a:sym typeface="Arial" charset="0"/>
              </a:rPr>
              <a:t>Integration</a:t>
            </a:r>
            <a:r>
              <a:rPr sz="2800" b="1" dirty="0" smtClean="0">
                <a:latin typeface="Arial Narrow" pitchFamily="34" charset="0"/>
                <a:ea typeface="Geneva"/>
                <a:sym typeface="Arial" charset="0"/>
              </a:rPr>
              <a:t> Studies</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1"/>
          <p:cNvPicPr>
            <a:picLocks noChangeAspect="1" noChangeArrowheads="1"/>
          </p:cNvPicPr>
          <p:nvPr/>
        </p:nvPicPr>
        <p:blipFill>
          <a:blip r:embed="rId3" cstate="print"/>
          <a:srcRect l="33734" t="14293" r="32002"/>
          <a:stretch>
            <a:fillRect/>
          </a:stretch>
        </p:blipFill>
        <p:spPr bwMode="auto">
          <a:xfrm>
            <a:off x="6948488" y="3789363"/>
            <a:ext cx="1619250" cy="2163762"/>
          </a:xfrm>
          <a:prstGeom prst="rect">
            <a:avLst/>
          </a:prstGeom>
          <a:ln>
            <a:noFill/>
          </a:ln>
          <a:effectLst>
            <a:outerShdw blurRad="292100" dist="139700" dir="2700000" algn="tl" rotWithShape="0">
              <a:srgbClr val="333333">
                <a:alpha val="65000"/>
              </a:srgbClr>
            </a:outerShdw>
          </a:effectLst>
        </p:spPr>
      </p:pic>
      <p:sp>
        <p:nvSpPr>
          <p:cNvPr id="44034" name="Title 1"/>
          <p:cNvSpPr>
            <a:spLocks noGrp="1"/>
          </p:cNvSpPr>
          <p:nvPr>
            <p:ph type="title"/>
          </p:nvPr>
        </p:nvSpPr>
        <p:spPr>
          <a:xfrm>
            <a:off x="1096963" y="549275"/>
            <a:ext cx="7623175" cy="720725"/>
          </a:xfrm>
        </p:spPr>
        <p:txBody>
          <a:bodyPr/>
          <a:lstStyle/>
          <a:p>
            <a:pPr algn="r"/>
            <a:r>
              <a:rPr sz="2800" b="1" smtClean="0">
                <a:solidFill>
                  <a:srgbClr val="134991"/>
                </a:solidFill>
                <a:latin typeface="Arial Narrow" pitchFamily="34" charset="0"/>
                <a:ea typeface="Geneva"/>
                <a:sym typeface="Arial" charset="0"/>
              </a:rPr>
              <a:t>EDB Centre for Integration Studies</a:t>
            </a:r>
          </a:p>
        </p:txBody>
      </p:sp>
      <p:sp>
        <p:nvSpPr>
          <p:cNvPr id="3" name="Rectangle 8"/>
          <p:cNvSpPr>
            <a:spLocks noChangeArrowheads="1"/>
          </p:cNvSpPr>
          <p:nvPr/>
        </p:nvSpPr>
        <p:spPr bwMode="auto">
          <a:xfrm>
            <a:off x="323850" y="1546225"/>
            <a:ext cx="4248150" cy="3494088"/>
          </a:xfrm>
          <a:prstGeom prst="rect">
            <a:avLst/>
          </a:prstGeom>
          <a:noFill/>
          <a:ln w="9525">
            <a:noFill/>
            <a:miter lim="800000"/>
            <a:headEnd/>
            <a:tailEnd/>
          </a:ln>
        </p:spPr>
        <p:txBody>
          <a:bodyPr>
            <a:spAutoFit/>
          </a:bodyPr>
          <a:lstStyle/>
          <a:p>
            <a:pPr>
              <a:buSzPct val="100000"/>
            </a:pPr>
            <a:endParaRPr lang="ru-RU" dirty="0">
              <a:solidFill>
                <a:srgbClr val="004A84"/>
              </a:solidFill>
              <a:sym typeface="Arial" charset="0"/>
            </a:endParaRPr>
          </a:p>
          <a:p>
            <a:pPr>
              <a:spcBef>
                <a:spcPts val="600"/>
              </a:spcBef>
              <a:buFont typeface="Arial" charset="0"/>
              <a:buChar char="•"/>
            </a:pPr>
            <a:r>
              <a:rPr lang="ru-RU" dirty="0" err="1">
                <a:solidFill>
                  <a:srgbClr val="004A84"/>
                </a:solidFill>
                <a:sym typeface="Arial" charset="0"/>
              </a:rPr>
              <a:t>Centre</a:t>
            </a:r>
            <a:r>
              <a:rPr lang="ru-RU" dirty="0">
                <a:solidFill>
                  <a:srgbClr val="004A84"/>
                </a:solidFill>
                <a:sym typeface="Arial" charset="0"/>
              </a:rPr>
              <a:t> </a:t>
            </a:r>
            <a:r>
              <a:rPr lang="ru-RU" dirty="0" err="1">
                <a:solidFill>
                  <a:srgbClr val="004A84"/>
                </a:solidFill>
                <a:sym typeface="Arial" charset="0"/>
              </a:rPr>
              <a:t>for</a:t>
            </a:r>
            <a:r>
              <a:rPr lang="ru-RU" dirty="0">
                <a:solidFill>
                  <a:srgbClr val="004A84"/>
                </a:solidFill>
                <a:sym typeface="Arial" charset="0"/>
              </a:rPr>
              <a:t> </a:t>
            </a:r>
            <a:r>
              <a:rPr lang="ru-RU" dirty="0" err="1">
                <a:solidFill>
                  <a:srgbClr val="004A84"/>
                </a:solidFill>
                <a:sym typeface="Arial" charset="0"/>
              </a:rPr>
              <a:t>Integration</a:t>
            </a:r>
            <a:r>
              <a:rPr lang="ru-RU" dirty="0">
                <a:solidFill>
                  <a:srgbClr val="004A84"/>
                </a:solidFill>
                <a:sym typeface="Arial" charset="0"/>
              </a:rPr>
              <a:t> </a:t>
            </a:r>
            <a:r>
              <a:rPr lang="ru-RU" dirty="0" err="1">
                <a:solidFill>
                  <a:srgbClr val="004A84"/>
                </a:solidFill>
                <a:sym typeface="Arial" charset="0"/>
              </a:rPr>
              <a:t>Studies</a:t>
            </a:r>
            <a:r>
              <a:rPr lang="ru-RU" dirty="0">
                <a:solidFill>
                  <a:srgbClr val="004A84"/>
                </a:solidFill>
                <a:sym typeface="Arial" charset="0"/>
              </a:rPr>
              <a:t> </a:t>
            </a:r>
            <a:r>
              <a:rPr lang="ru-RU" dirty="0" err="1">
                <a:solidFill>
                  <a:srgbClr val="004A84"/>
                </a:solidFill>
                <a:sym typeface="Arial" charset="0"/>
              </a:rPr>
              <a:t>was</a:t>
            </a:r>
            <a:r>
              <a:rPr lang="ru-RU" dirty="0">
                <a:solidFill>
                  <a:srgbClr val="004A84"/>
                </a:solidFill>
                <a:sym typeface="Arial" charset="0"/>
              </a:rPr>
              <a:t> </a:t>
            </a:r>
            <a:r>
              <a:rPr lang="ru-RU" dirty="0" err="1">
                <a:solidFill>
                  <a:srgbClr val="004A84"/>
                </a:solidFill>
                <a:sym typeface="Arial" charset="0"/>
              </a:rPr>
              <a:t>founded</a:t>
            </a:r>
            <a:r>
              <a:rPr lang="ru-RU" dirty="0">
                <a:solidFill>
                  <a:srgbClr val="004A84"/>
                </a:solidFill>
                <a:sym typeface="Arial" charset="0"/>
              </a:rPr>
              <a:t> </a:t>
            </a:r>
            <a:r>
              <a:rPr lang="ru-RU" dirty="0" err="1">
                <a:solidFill>
                  <a:srgbClr val="004A84"/>
                </a:solidFill>
                <a:sym typeface="Arial" charset="0"/>
              </a:rPr>
              <a:t>in</a:t>
            </a:r>
            <a:r>
              <a:rPr lang="ru-RU" dirty="0">
                <a:solidFill>
                  <a:srgbClr val="004A84"/>
                </a:solidFill>
                <a:sym typeface="Arial" charset="0"/>
              </a:rPr>
              <a:t> 2011 </a:t>
            </a:r>
          </a:p>
          <a:p>
            <a:pPr>
              <a:spcBef>
                <a:spcPts val="600"/>
              </a:spcBef>
              <a:buFont typeface="Arial" charset="0"/>
              <a:buChar char="•"/>
            </a:pPr>
            <a:r>
              <a:rPr lang="ru-RU" dirty="0" err="1">
                <a:solidFill>
                  <a:srgbClr val="004A84"/>
                </a:solidFill>
                <a:sym typeface="Arial" charset="0"/>
              </a:rPr>
              <a:t>It</a:t>
            </a:r>
            <a:r>
              <a:rPr lang="ru-RU" dirty="0">
                <a:solidFill>
                  <a:srgbClr val="004A84"/>
                </a:solidFill>
                <a:sym typeface="Arial" charset="0"/>
              </a:rPr>
              <a:t> </a:t>
            </a:r>
            <a:r>
              <a:rPr lang="ru-RU" dirty="0" err="1">
                <a:solidFill>
                  <a:srgbClr val="004A84"/>
                </a:solidFill>
                <a:sym typeface="Arial" charset="0"/>
              </a:rPr>
              <a:t>is</a:t>
            </a:r>
            <a:r>
              <a:rPr lang="ru-RU" dirty="0">
                <a:solidFill>
                  <a:srgbClr val="004A84"/>
                </a:solidFill>
                <a:sym typeface="Arial" charset="0"/>
              </a:rPr>
              <a:t> </a:t>
            </a:r>
            <a:r>
              <a:rPr lang="ru-RU" dirty="0" err="1">
                <a:solidFill>
                  <a:srgbClr val="004A84"/>
                </a:solidFill>
                <a:sym typeface="Arial" charset="0"/>
              </a:rPr>
              <a:t>a</a:t>
            </a:r>
            <a:r>
              <a:rPr lang="ru-RU" dirty="0">
                <a:solidFill>
                  <a:srgbClr val="004A84"/>
                </a:solidFill>
                <a:sym typeface="Arial" charset="0"/>
              </a:rPr>
              <a:t> </a:t>
            </a:r>
            <a:r>
              <a:rPr lang="ru-RU" dirty="0" err="1">
                <a:solidFill>
                  <a:srgbClr val="004A84"/>
                </a:solidFill>
                <a:sym typeface="Arial" charset="0"/>
              </a:rPr>
              <a:t>structural</a:t>
            </a:r>
            <a:r>
              <a:rPr lang="ru-RU" dirty="0">
                <a:solidFill>
                  <a:srgbClr val="004A84"/>
                </a:solidFill>
                <a:sym typeface="Arial" charset="0"/>
              </a:rPr>
              <a:t> </a:t>
            </a:r>
            <a:r>
              <a:rPr lang="ru-RU" dirty="0" err="1">
                <a:solidFill>
                  <a:srgbClr val="004A84"/>
                </a:solidFill>
                <a:sym typeface="Arial" charset="0"/>
              </a:rPr>
              <a:t>unit</a:t>
            </a:r>
            <a:r>
              <a:rPr lang="ru-RU" dirty="0">
                <a:solidFill>
                  <a:srgbClr val="004A84"/>
                </a:solidFill>
                <a:sym typeface="Arial" charset="0"/>
              </a:rPr>
              <a:t> </a:t>
            </a:r>
            <a:r>
              <a:rPr lang="ru-RU" dirty="0" err="1">
                <a:solidFill>
                  <a:srgbClr val="004A84"/>
                </a:solidFill>
                <a:sym typeface="Arial" charset="0"/>
              </a:rPr>
              <a:t>of</a:t>
            </a:r>
            <a:r>
              <a:rPr lang="ru-RU" dirty="0">
                <a:solidFill>
                  <a:srgbClr val="004A84"/>
                </a:solidFill>
                <a:sym typeface="Arial" charset="0"/>
              </a:rPr>
              <a:t> </a:t>
            </a:r>
            <a:r>
              <a:rPr lang="ru-RU" dirty="0" err="1">
                <a:solidFill>
                  <a:srgbClr val="004A84"/>
                </a:solidFill>
                <a:sym typeface="Arial" charset="0"/>
              </a:rPr>
              <a:t>the</a:t>
            </a:r>
            <a:r>
              <a:rPr lang="ru-RU" dirty="0">
                <a:solidFill>
                  <a:srgbClr val="004A84"/>
                </a:solidFill>
                <a:sym typeface="Arial" charset="0"/>
              </a:rPr>
              <a:t> EDB </a:t>
            </a:r>
          </a:p>
          <a:p>
            <a:pPr>
              <a:spcBef>
                <a:spcPts val="600"/>
              </a:spcBef>
              <a:buFont typeface="Arial" charset="0"/>
              <a:buChar char="•"/>
            </a:pPr>
            <a:r>
              <a:rPr lang="ru-RU" dirty="0" err="1">
                <a:solidFill>
                  <a:srgbClr val="004A84"/>
                </a:solidFill>
                <a:sym typeface="Arial" charset="0"/>
              </a:rPr>
              <a:t>Focus</a:t>
            </a:r>
            <a:r>
              <a:rPr lang="ru-RU" dirty="0">
                <a:solidFill>
                  <a:srgbClr val="004A84"/>
                </a:solidFill>
                <a:sym typeface="Arial" charset="0"/>
              </a:rPr>
              <a:t> </a:t>
            </a:r>
            <a:r>
              <a:rPr lang="ru-RU" dirty="0" err="1">
                <a:solidFill>
                  <a:srgbClr val="004A84"/>
                </a:solidFill>
                <a:sym typeface="Arial" charset="0"/>
              </a:rPr>
              <a:t>on</a:t>
            </a:r>
            <a:r>
              <a:rPr lang="ru-RU" dirty="0">
                <a:solidFill>
                  <a:srgbClr val="004A84"/>
                </a:solidFill>
                <a:sym typeface="Arial" charset="0"/>
              </a:rPr>
              <a:t> </a:t>
            </a:r>
            <a:r>
              <a:rPr lang="ru-RU" dirty="0" err="1">
                <a:solidFill>
                  <a:srgbClr val="004A84"/>
                </a:solidFill>
                <a:sym typeface="Arial" charset="0"/>
              </a:rPr>
              <a:t>application</a:t>
            </a:r>
            <a:r>
              <a:rPr lang="ru-RU" dirty="0">
                <a:solidFill>
                  <a:srgbClr val="004A84"/>
                </a:solidFill>
                <a:sym typeface="Arial" charset="0"/>
              </a:rPr>
              <a:t> </a:t>
            </a:r>
            <a:r>
              <a:rPr lang="ru-RU" dirty="0" err="1">
                <a:solidFill>
                  <a:srgbClr val="004A84"/>
                </a:solidFill>
                <a:sym typeface="Arial" charset="0"/>
              </a:rPr>
              <a:t>quantitative</a:t>
            </a:r>
            <a:r>
              <a:rPr lang="ru-RU" dirty="0">
                <a:solidFill>
                  <a:srgbClr val="004A84"/>
                </a:solidFill>
                <a:sym typeface="Arial" charset="0"/>
              </a:rPr>
              <a:t> </a:t>
            </a:r>
            <a:r>
              <a:rPr lang="ru-RU" dirty="0" err="1">
                <a:solidFill>
                  <a:srgbClr val="004A84"/>
                </a:solidFill>
                <a:sym typeface="Arial" charset="0"/>
              </a:rPr>
              <a:t>studies</a:t>
            </a:r>
            <a:r>
              <a:rPr lang="ru-RU" dirty="0">
                <a:solidFill>
                  <a:srgbClr val="004A84"/>
                </a:solidFill>
                <a:sym typeface="Arial" charset="0"/>
              </a:rPr>
              <a:t>: </a:t>
            </a:r>
            <a:r>
              <a:rPr lang="ru-RU" dirty="0" err="1">
                <a:solidFill>
                  <a:srgbClr val="004A84"/>
                </a:solidFill>
                <a:sym typeface="Arial" charset="0"/>
              </a:rPr>
              <a:t>macroeconomic</a:t>
            </a:r>
            <a:r>
              <a:rPr lang="ru-RU" dirty="0">
                <a:solidFill>
                  <a:srgbClr val="004A84"/>
                </a:solidFill>
                <a:sym typeface="Arial" charset="0"/>
              </a:rPr>
              <a:t> </a:t>
            </a:r>
            <a:r>
              <a:rPr lang="ru-RU" dirty="0" err="1">
                <a:solidFill>
                  <a:srgbClr val="004A84"/>
                </a:solidFill>
                <a:sym typeface="Arial" charset="0"/>
              </a:rPr>
              <a:t>modeling</a:t>
            </a:r>
            <a:r>
              <a:rPr lang="ru-RU" dirty="0">
                <a:solidFill>
                  <a:srgbClr val="004A84"/>
                </a:solidFill>
                <a:sym typeface="Arial" charset="0"/>
              </a:rPr>
              <a:t>, </a:t>
            </a:r>
            <a:r>
              <a:rPr lang="ru-RU" dirty="0" err="1">
                <a:solidFill>
                  <a:srgbClr val="004A84"/>
                </a:solidFill>
                <a:sym typeface="Arial" charset="0"/>
              </a:rPr>
              <a:t>databases</a:t>
            </a:r>
            <a:r>
              <a:rPr lang="ru-RU" dirty="0">
                <a:solidFill>
                  <a:srgbClr val="004A84"/>
                </a:solidFill>
                <a:sym typeface="Arial" charset="0"/>
              </a:rPr>
              <a:t>, </a:t>
            </a:r>
            <a:r>
              <a:rPr lang="ru-RU" dirty="0" err="1">
                <a:solidFill>
                  <a:srgbClr val="004A84"/>
                </a:solidFill>
                <a:sym typeface="Arial" charset="0"/>
              </a:rPr>
              <a:t>calculation</a:t>
            </a:r>
            <a:r>
              <a:rPr lang="ru-RU" dirty="0">
                <a:solidFill>
                  <a:srgbClr val="004A84"/>
                </a:solidFill>
                <a:sym typeface="Arial" charset="0"/>
              </a:rPr>
              <a:t> </a:t>
            </a:r>
            <a:r>
              <a:rPr lang="ru-RU" dirty="0" err="1">
                <a:solidFill>
                  <a:srgbClr val="004A84"/>
                </a:solidFill>
                <a:sym typeface="Arial" charset="0"/>
              </a:rPr>
              <a:t>of</a:t>
            </a:r>
            <a:r>
              <a:rPr lang="ru-RU" dirty="0">
                <a:solidFill>
                  <a:srgbClr val="004A84"/>
                </a:solidFill>
                <a:sym typeface="Arial" charset="0"/>
              </a:rPr>
              <a:t> </a:t>
            </a:r>
            <a:r>
              <a:rPr lang="ru-RU" dirty="0" err="1">
                <a:solidFill>
                  <a:srgbClr val="004A84"/>
                </a:solidFill>
                <a:sym typeface="Arial" charset="0"/>
              </a:rPr>
              <a:t>economic</a:t>
            </a:r>
            <a:r>
              <a:rPr lang="ru-RU" dirty="0">
                <a:solidFill>
                  <a:srgbClr val="004A84"/>
                </a:solidFill>
                <a:sym typeface="Arial" charset="0"/>
              </a:rPr>
              <a:t> </a:t>
            </a:r>
            <a:r>
              <a:rPr lang="ru-RU" dirty="0" err="1">
                <a:solidFill>
                  <a:srgbClr val="004A84"/>
                </a:solidFill>
                <a:sym typeface="Arial" charset="0"/>
              </a:rPr>
              <a:t>effects</a:t>
            </a:r>
            <a:r>
              <a:rPr lang="ru-RU" dirty="0">
                <a:solidFill>
                  <a:srgbClr val="004A84"/>
                </a:solidFill>
                <a:sym typeface="Arial" charset="0"/>
              </a:rPr>
              <a:t> </a:t>
            </a:r>
          </a:p>
          <a:p>
            <a:pPr>
              <a:spcBef>
                <a:spcPts val="600"/>
              </a:spcBef>
              <a:buFont typeface="Arial" charset="0"/>
              <a:buChar char="•"/>
            </a:pPr>
            <a:r>
              <a:rPr lang="ru-RU" dirty="0" err="1">
                <a:solidFill>
                  <a:srgbClr val="004A84"/>
                </a:solidFill>
                <a:sym typeface="Arial" charset="0"/>
              </a:rPr>
              <a:t>Located</a:t>
            </a:r>
            <a:r>
              <a:rPr lang="ru-RU" dirty="0">
                <a:solidFill>
                  <a:srgbClr val="004A84"/>
                </a:solidFill>
                <a:sym typeface="Arial" charset="0"/>
              </a:rPr>
              <a:t> </a:t>
            </a:r>
            <a:r>
              <a:rPr lang="ru-RU" dirty="0" err="1">
                <a:solidFill>
                  <a:srgbClr val="004A84"/>
                </a:solidFill>
                <a:sym typeface="Arial" charset="0"/>
              </a:rPr>
              <a:t>in</a:t>
            </a:r>
            <a:r>
              <a:rPr lang="ru-RU" dirty="0">
                <a:solidFill>
                  <a:srgbClr val="004A84"/>
                </a:solidFill>
                <a:sym typeface="Arial" charset="0"/>
              </a:rPr>
              <a:t> </a:t>
            </a:r>
            <a:r>
              <a:rPr lang="ru-RU" dirty="0" err="1">
                <a:solidFill>
                  <a:srgbClr val="004A84"/>
                </a:solidFill>
                <a:sym typeface="Arial" charset="0"/>
              </a:rPr>
              <a:t>St</a:t>
            </a:r>
            <a:r>
              <a:rPr lang="ru-RU" dirty="0">
                <a:solidFill>
                  <a:srgbClr val="004A84"/>
                </a:solidFill>
                <a:sym typeface="Arial" charset="0"/>
              </a:rPr>
              <a:t>. </a:t>
            </a:r>
            <a:r>
              <a:rPr lang="ru-RU" dirty="0" err="1">
                <a:solidFill>
                  <a:srgbClr val="004A84"/>
                </a:solidFill>
                <a:sym typeface="Arial" charset="0"/>
              </a:rPr>
              <a:t>Petersburg</a:t>
            </a:r>
            <a:r>
              <a:rPr lang="ru-RU" dirty="0">
                <a:solidFill>
                  <a:srgbClr val="004A84"/>
                </a:solidFill>
                <a:sym typeface="Arial" charset="0"/>
              </a:rPr>
              <a:t> </a:t>
            </a:r>
          </a:p>
          <a:p>
            <a:pPr>
              <a:spcBef>
                <a:spcPts val="600"/>
              </a:spcBef>
              <a:buFont typeface="Arial" charset="0"/>
              <a:buChar char="•"/>
            </a:pPr>
            <a:r>
              <a:rPr lang="ru-RU" dirty="0">
                <a:solidFill>
                  <a:srgbClr val="004A84"/>
                </a:solidFill>
                <a:sym typeface="Arial" charset="0"/>
              </a:rPr>
              <a:t>7 </a:t>
            </a:r>
            <a:r>
              <a:rPr lang="ru-RU" dirty="0" err="1">
                <a:solidFill>
                  <a:srgbClr val="004A84"/>
                </a:solidFill>
                <a:sym typeface="Arial" charset="0"/>
              </a:rPr>
              <a:t>employees</a:t>
            </a:r>
            <a:r>
              <a:rPr lang="ru-RU" dirty="0">
                <a:solidFill>
                  <a:srgbClr val="004A84"/>
                </a:solidFill>
                <a:sym typeface="Arial" charset="0"/>
              </a:rPr>
              <a:t>, </a:t>
            </a:r>
            <a:r>
              <a:rPr lang="ru-RU" dirty="0" err="1">
                <a:solidFill>
                  <a:srgbClr val="004A84"/>
                </a:solidFill>
                <a:sym typeface="Arial" charset="0"/>
              </a:rPr>
              <a:t>outsourcing</a:t>
            </a:r>
            <a:r>
              <a:rPr lang="ru-RU" dirty="0">
                <a:solidFill>
                  <a:srgbClr val="004A84"/>
                </a:solidFill>
                <a:sym typeface="Arial" charset="0"/>
              </a:rPr>
              <a:t> </a:t>
            </a:r>
            <a:r>
              <a:rPr lang="ru-RU" dirty="0" err="1">
                <a:solidFill>
                  <a:srgbClr val="004A84"/>
                </a:solidFill>
                <a:sym typeface="Arial" charset="0"/>
              </a:rPr>
              <a:t>is</a:t>
            </a:r>
            <a:r>
              <a:rPr lang="ru-RU" dirty="0">
                <a:solidFill>
                  <a:srgbClr val="004A84"/>
                </a:solidFill>
                <a:sym typeface="Arial" charset="0"/>
              </a:rPr>
              <a:t> </a:t>
            </a:r>
            <a:r>
              <a:rPr lang="ru-RU" dirty="0" err="1">
                <a:solidFill>
                  <a:srgbClr val="004A84"/>
                </a:solidFill>
                <a:sym typeface="Arial" charset="0"/>
              </a:rPr>
              <a:t>actively</a:t>
            </a:r>
            <a:r>
              <a:rPr lang="ru-RU" dirty="0">
                <a:solidFill>
                  <a:srgbClr val="004A84"/>
                </a:solidFill>
                <a:sym typeface="Arial" charset="0"/>
              </a:rPr>
              <a:t> </a:t>
            </a:r>
            <a:r>
              <a:rPr lang="ru-RU" dirty="0" err="1">
                <a:solidFill>
                  <a:srgbClr val="004A84"/>
                </a:solidFill>
                <a:sym typeface="Arial" charset="0"/>
              </a:rPr>
              <a:t>used</a:t>
            </a:r>
            <a:endParaRPr lang="ru-RU" dirty="0">
              <a:solidFill>
                <a:srgbClr val="004A84"/>
              </a:solidFill>
              <a:sym typeface="Arial" charset="0"/>
            </a:endParaRPr>
          </a:p>
        </p:txBody>
      </p:sp>
      <p:pic>
        <p:nvPicPr>
          <p:cNvPr id="82946" name="Picture 2"/>
          <p:cNvPicPr>
            <a:picLocks noChangeAspect="1" noChangeArrowheads="1"/>
          </p:cNvPicPr>
          <p:nvPr/>
        </p:nvPicPr>
        <p:blipFill>
          <a:blip r:embed="rId4" cstate="print"/>
          <a:srcRect l="32806" t="15274" r="31117" b="1481"/>
          <a:stretch>
            <a:fillRect/>
          </a:stretch>
        </p:blipFill>
        <p:spPr bwMode="auto">
          <a:xfrm>
            <a:off x="4823230" y="1700807"/>
            <a:ext cx="1608307" cy="2086889"/>
          </a:xfrm>
          <a:prstGeom prst="rect">
            <a:avLst/>
          </a:prstGeom>
          <a:ln>
            <a:noFill/>
          </a:ln>
          <a:effectLst>
            <a:outerShdw blurRad="292100" dist="139700" dir="2700000" algn="tl" rotWithShape="0">
              <a:srgbClr val="333333">
                <a:alpha val="65000"/>
              </a:srgbClr>
            </a:outerShdw>
          </a:effectLst>
          <a:scene3d>
            <a:camera prst="perspectiveHeroicExtremeLeftFacing"/>
            <a:lightRig rig="threePt" dir="t"/>
          </a:scene3d>
        </p:spPr>
      </p:pic>
      <p:pic>
        <p:nvPicPr>
          <p:cNvPr id="82947" name="Picture 3"/>
          <p:cNvPicPr>
            <a:picLocks noChangeAspect="1" noChangeArrowheads="1"/>
          </p:cNvPicPr>
          <p:nvPr/>
        </p:nvPicPr>
        <p:blipFill>
          <a:blip r:embed="rId5" cstate="print"/>
          <a:srcRect l="32112" t="16602" r="31019" b="1547"/>
          <a:stretch>
            <a:fillRect/>
          </a:stretch>
        </p:blipFill>
        <p:spPr bwMode="auto">
          <a:xfrm>
            <a:off x="4859338" y="3933825"/>
            <a:ext cx="1570037" cy="1957388"/>
          </a:xfrm>
          <a:prstGeom prst="rect">
            <a:avLst/>
          </a:prstGeom>
          <a:ln>
            <a:noFill/>
          </a:ln>
          <a:effectLst>
            <a:outerShdw blurRad="292100" dist="139700" dir="2700000" algn="tl" rotWithShape="0">
              <a:srgbClr val="333333">
                <a:alpha val="65000"/>
              </a:srgbClr>
            </a:outerShdw>
          </a:effectLst>
        </p:spPr>
      </p:pic>
      <p:pic>
        <p:nvPicPr>
          <p:cNvPr id="8" name="Picture 2"/>
          <p:cNvPicPr>
            <a:picLocks noChangeAspect="1" noChangeArrowheads="1"/>
          </p:cNvPicPr>
          <p:nvPr/>
        </p:nvPicPr>
        <p:blipFill>
          <a:blip r:embed="rId4" cstate="print"/>
          <a:srcRect l="32806" t="15274" r="31117" b="1481"/>
          <a:stretch>
            <a:fillRect/>
          </a:stretch>
        </p:blipFill>
        <p:spPr bwMode="auto">
          <a:xfrm rot="20774747">
            <a:off x="5076056" y="1556792"/>
            <a:ext cx="1608307" cy="2086889"/>
          </a:xfrm>
          <a:prstGeom prst="rect">
            <a:avLst/>
          </a:prstGeom>
          <a:ln>
            <a:noFill/>
          </a:ln>
          <a:effectLst>
            <a:outerShdw blurRad="292100" dist="139700" dir="2700000" algn="tl" rotWithShape="0">
              <a:srgbClr val="333333">
                <a:alpha val="65000"/>
              </a:srgbClr>
            </a:outerShdw>
          </a:effectLst>
          <a:scene3d>
            <a:camera prst="perspectiveHeroicExtremeLeftFacing"/>
            <a:lightRig rig="threePt" dir="t"/>
          </a:scene3d>
        </p:spPr>
      </p:pic>
      <p:pic>
        <p:nvPicPr>
          <p:cNvPr id="9" name="Picture 2"/>
          <p:cNvPicPr>
            <a:picLocks noChangeAspect="1" noChangeArrowheads="1"/>
          </p:cNvPicPr>
          <p:nvPr/>
        </p:nvPicPr>
        <p:blipFill>
          <a:blip r:embed="rId4" cstate="print"/>
          <a:srcRect l="32806" t="15274" r="31117" b="1481"/>
          <a:stretch>
            <a:fillRect/>
          </a:stretch>
        </p:blipFill>
        <p:spPr bwMode="auto">
          <a:xfrm rot="21175206">
            <a:off x="5220072" y="1700808"/>
            <a:ext cx="1608307" cy="2086889"/>
          </a:xfrm>
          <a:prstGeom prst="rect">
            <a:avLst/>
          </a:prstGeom>
          <a:ln>
            <a:noFill/>
          </a:ln>
          <a:effectLst>
            <a:outerShdw blurRad="292100" dist="139700" dir="2700000" algn="tl" rotWithShape="0">
              <a:srgbClr val="333333">
                <a:alpha val="65000"/>
              </a:srgbClr>
            </a:outerShdw>
          </a:effectLst>
          <a:scene3d>
            <a:camera prst="perspectiveHeroicExtremeLeftFacing"/>
            <a:lightRig rig="threePt" dir="t"/>
          </a:scene3d>
        </p:spPr>
      </p:pic>
      <p:pic>
        <p:nvPicPr>
          <p:cNvPr id="10" name="Picture 2"/>
          <p:cNvPicPr>
            <a:picLocks noChangeAspect="1" noChangeArrowheads="1"/>
          </p:cNvPicPr>
          <p:nvPr/>
        </p:nvPicPr>
        <p:blipFill>
          <a:blip r:embed="rId4" cstate="print"/>
          <a:srcRect l="32806" t="15274" r="31117" b="1481"/>
          <a:stretch>
            <a:fillRect/>
          </a:stretch>
        </p:blipFill>
        <p:spPr bwMode="auto">
          <a:xfrm>
            <a:off x="5364088" y="1916832"/>
            <a:ext cx="1608307" cy="2086889"/>
          </a:xfrm>
          <a:prstGeom prst="rect">
            <a:avLst/>
          </a:prstGeom>
          <a:ln>
            <a:noFill/>
          </a:ln>
          <a:effectLst>
            <a:outerShdw blurRad="292100" dist="139700" dir="2700000" algn="tl" rotWithShape="0">
              <a:srgbClr val="333333">
                <a:alpha val="65000"/>
              </a:srgbClr>
            </a:outerShdw>
          </a:effectLst>
          <a:scene3d>
            <a:camera prst="perspectiveHeroicExtremeLeftFacing"/>
            <a:lightRig rig="threePt" dir="t"/>
          </a:scene3d>
        </p:spPr>
      </p:pic>
      <p:pic>
        <p:nvPicPr>
          <p:cNvPr id="16" name="Picture 3"/>
          <p:cNvPicPr>
            <a:picLocks noChangeAspect="1" noChangeArrowheads="1"/>
          </p:cNvPicPr>
          <p:nvPr/>
        </p:nvPicPr>
        <p:blipFill>
          <a:blip r:embed="rId6" cstate="print"/>
          <a:srcRect l="32112" t="16602" r="31019" b="1547"/>
          <a:stretch>
            <a:fillRect/>
          </a:stretch>
        </p:blipFill>
        <p:spPr bwMode="auto">
          <a:xfrm>
            <a:off x="5076825" y="4076700"/>
            <a:ext cx="1568450" cy="1957388"/>
          </a:xfrm>
          <a:prstGeom prst="rect">
            <a:avLst/>
          </a:prstGeom>
          <a:ln>
            <a:noFill/>
          </a:ln>
          <a:effectLst>
            <a:outerShdw blurRad="292100" dist="139700" dir="2700000" algn="tl" rotWithShape="0">
              <a:srgbClr val="333333">
                <a:alpha val="65000"/>
              </a:srgbClr>
            </a:outerShdw>
          </a:effectLst>
        </p:spPr>
      </p:pic>
      <p:pic>
        <p:nvPicPr>
          <p:cNvPr id="24" name="Picture 1"/>
          <p:cNvPicPr>
            <a:picLocks noChangeAspect="1" noChangeArrowheads="1"/>
          </p:cNvPicPr>
          <p:nvPr/>
        </p:nvPicPr>
        <p:blipFill>
          <a:blip r:embed="rId3" cstate="print"/>
          <a:srcRect l="33734" t="14293" r="32002"/>
          <a:stretch>
            <a:fillRect/>
          </a:stretch>
        </p:blipFill>
        <p:spPr bwMode="auto">
          <a:xfrm>
            <a:off x="7100888" y="3941763"/>
            <a:ext cx="1619250" cy="2163762"/>
          </a:xfrm>
          <a:prstGeom prst="rect">
            <a:avLst/>
          </a:prstGeom>
          <a:ln>
            <a:noFill/>
          </a:ln>
          <a:effectLst>
            <a:outerShdw blurRad="292100" dist="139700" dir="2700000" algn="tl" rotWithShape="0">
              <a:srgbClr val="333333">
                <a:alpha val="65000"/>
              </a:srgbClr>
            </a:outerShdw>
          </a:effectLst>
        </p:spPr>
      </p:pic>
      <p:pic>
        <p:nvPicPr>
          <p:cNvPr id="44043" name="Рисунок 1"/>
          <p:cNvPicPr>
            <a:picLocks noChangeAspect="1"/>
          </p:cNvPicPr>
          <p:nvPr/>
        </p:nvPicPr>
        <p:blipFill>
          <a:blip r:embed="rId7" cstate="print"/>
          <a:srcRect/>
          <a:stretch>
            <a:fillRect/>
          </a:stretch>
        </p:blipFill>
        <p:spPr bwMode="auto">
          <a:xfrm rot="806803">
            <a:off x="5794375" y="2105025"/>
            <a:ext cx="1570038" cy="1957388"/>
          </a:xfrm>
          <a:prstGeom prst="rect">
            <a:avLst/>
          </a:prstGeom>
          <a:noFill/>
          <a:ln w="9525">
            <a:noFill/>
            <a:miter lim="800000"/>
            <a:headEnd/>
            <a:tailEnd/>
          </a:ln>
        </p:spPr>
      </p:pic>
      <p:pic>
        <p:nvPicPr>
          <p:cNvPr id="19" name="Picture 18"/>
          <p:cNvPicPr>
            <a:picLocks noChangeAspect="1" noChangeArrowheads="1"/>
          </p:cNvPicPr>
          <p:nvPr/>
        </p:nvPicPr>
        <p:blipFill rotWithShape="1">
          <a:blip r:embed="rId8" cstate="print"/>
          <a:srcRect l="34035" t="15278" r="32979" b="1215"/>
          <a:stretch/>
        </p:blipFill>
        <p:spPr bwMode="auto">
          <a:xfrm>
            <a:off x="7243763" y="4265613"/>
            <a:ext cx="1484312" cy="1979612"/>
          </a:xfrm>
          <a:prstGeom prst="rect">
            <a:avLst/>
          </a:prstGeom>
          <a:ln>
            <a:noFill/>
          </a:ln>
          <a:effectLst>
            <a:outerShdw blurRad="292100" dist="139700" dir="2700000" algn="tl" rotWithShape="0">
              <a:srgbClr val="333333">
                <a:alpha val="65000"/>
              </a:srgbClr>
            </a:outerShdw>
          </a:effectLst>
          <a:extLst/>
        </p:spPr>
      </p:pic>
      <p:pic>
        <p:nvPicPr>
          <p:cNvPr id="20" name="Picture 2"/>
          <p:cNvPicPr>
            <a:picLocks noChangeAspect="1" noChangeArrowheads="1"/>
          </p:cNvPicPr>
          <p:nvPr/>
        </p:nvPicPr>
        <p:blipFill rotWithShape="1">
          <a:blip r:embed="rId9" cstate="print"/>
          <a:srcRect l="62829" t="11204" r="10314"/>
          <a:stretch/>
        </p:blipFill>
        <p:spPr bwMode="auto">
          <a:xfrm>
            <a:off x="5429250" y="4230688"/>
            <a:ext cx="1463675" cy="2047875"/>
          </a:xfrm>
          <a:prstGeom prst="rect">
            <a:avLst/>
          </a:prstGeom>
          <a:ln w="9525">
            <a:noFill/>
            <a:miter lim="800000"/>
            <a:headEnd/>
            <a:tailEnd/>
          </a:ln>
          <a:effectLst>
            <a:outerShdw blurRad="292100" dist="139700" dir="2700000" algn="tl" rotWithShape="0">
              <a:srgbClr val="333333">
                <a:alpha val="65000"/>
              </a:srgbClr>
            </a:outerShdw>
          </a:effectLst>
          <a:extLst/>
        </p:spPr>
      </p:pic>
      <p:pic>
        <p:nvPicPr>
          <p:cNvPr id="44046" name="Рисунок 1"/>
          <p:cNvPicPr>
            <a:picLocks noChangeAspect="1"/>
          </p:cNvPicPr>
          <p:nvPr/>
        </p:nvPicPr>
        <p:blipFill>
          <a:blip r:embed="rId10" cstate="print"/>
          <a:srcRect/>
          <a:stretch>
            <a:fillRect/>
          </a:stretch>
        </p:blipFill>
        <p:spPr bwMode="auto">
          <a:xfrm>
            <a:off x="7011988" y="1430338"/>
            <a:ext cx="1716087" cy="2176462"/>
          </a:xfrm>
          <a:prstGeom prst="rect">
            <a:avLst/>
          </a:prstGeom>
          <a:noFill/>
          <a:ln w="9525">
            <a:noFill/>
            <a:miter lim="800000"/>
            <a:headEnd/>
            <a:tailEnd/>
          </a:ln>
        </p:spPr>
      </p:pic>
      <p:pic>
        <p:nvPicPr>
          <p:cNvPr id="44047" name="Рисунок 16"/>
          <p:cNvPicPr>
            <a:picLocks noChangeAspect="1"/>
          </p:cNvPicPr>
          <p:nvPr/>
        </p:nvPicPr>
        <p:blipFill>
          <a:blip r:embed="rId10" cstate="print"/>
          <a:srcRect/>
          <a:stretch>
            <a:fillRect/>
          </a:stretch>
        </p:blipFill>
        <p:spPr bwMode="auto">
          <a:xfrm rot="467053">
            <a:off x="7164388" y="1582738"/>
            <a:ext cx="1716087" cy="2176462"/>
          </a:xfrm>
          <a:prstGeom prst="rect">
            <a:avLst/>
          </a:prstGeom>
          <a:noFill/>
          <a:ln w="9525">
            <a:noFill/>
            <a:miter lim="800000"/>
            <a:headEnd/>
            <a:tailEnd/>
          </a:ln>
        </p:spPr>
      </p:pic>
      <p:pic>
        <p:nvPicPr>
          <p:cNvPr id="44048" name="Рисунок 17"/>
          <p:cNvPicPr>
            <a:picLocks noChangeAspect="1"/>
          </p:cNvPicPr>
          <p:nvPr/>
        </p:nvPicPr>
        <p:blipFill>
          <a:blip r:embed="rId10" cstate="print"/>
          <a:srcRect/>
          <a:stretch>
            <a:fillRect/>
          </a:stretch>
        </p:blipFill>
        <p:spPr bwMode="auto">
          <a:xfrm rot="314962">
            <a:off x="7316788" y="1735138"/>
            <a:ext cx="1716087" cy="2176462"/>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Текст 6"/>
          <p:cNvSpPr>
            <a:spLocks noGrp="1"/>
          </p:cNvSpPr>
          <p:nvPr>
            <p:ph type="body" idx="1"/>
          </p:nvPr>
        </p:nvSpPr>
        <p:spPr>
          <a:xfrm>
            <a:off x="395288" y="1628775"/>
            <a:ext cx="3889375" cy="3816350"/>
          </a:xfrm>
        </p:spPr>
        <p:txBody>
          <a:bodyPr>
            <a:noAutofit/>
          </a:bodyPr>
          <a:lstStyle/>
          <a:p>
            <a:pPr marL="642938" indent="-285750">
              <a:buClr>
                <a:srgbClr val="0033CC"/>
              </a:buClr>
              <a:buFont typeface="Wingdings" pitchFamily="2" charset="2"/>
              <a:buChar char="§"/>
            </a:pPr>
            <a:r>
              <a:rPr lang="ru-RU" sz="1700" b="0" dirty="0" err="1" smtClean="0">
                <a:solidFill>
                  <a:srgbClr val="004A84"/>
                </a:solidFill>
                <a:latin typeface="Arial" charset="0"/>
                <a:cs typeface="Arial" charset="0"/>
                <a:sym typeface="Arial" charset="0"/>
              </a:rPr>
              <a:t>Evaluation</a:t>
            </a:r>
            <a:r>
              <a:rPr lang="ru-RU" sz="1700" b="0" dirty="0" smtClean="0">
                <a:solidFill>
                  <a:srgbClr val="004A84"/>
                </a:solidFill>
                <a:latin typeface="Arial" charset="0"/>
                <a:cs typeface="Arial" charset="0"/>
                <a:sym typeface="Arial" charset="0"/>
              </a:rPr>
              <a:t> of </a:t>
            </a:r>
            <a:r>
              <a:rPr lang="ru-RU" sz="1700" b="0" dirty="0" err="1" smtClean="0">
                <a:solidFill>
                  <a:srgbClr val="004A84"/>
                </a:solidFill>
                <a:latin typeface="Arial" charset="0"/>
                <a:cs typeface="Arial" charset="0"/>
                <a:sym typeface="Arial" charset="0"/>
              </a:rPr>
              <a:t>long-term</a:t>
            </a:r>
            <a:r>
              <a:rPr lang="ru-RU" sz="1700" b="0" dirty="0" smtClean="0">
                <a:solidFill>
                  <a:srgbClr val="004A84"/>
                </a:solidFill>
                <a:latin typeface="Arial" charset="0"/>
                <a:cs typeface="Arial" charset="0"/>
                <a:sym typeface="Arial" charset="0"/>
              </a:rPr>
              <a:t> </a:t>
            </a:r>
            <a:r>
              <a:rPr lang="ru-RU" sz="1700" b="0" dirty="0" err="1" smtClean="0">
                <a:solidFill>
                  <a:srgbClr val="004A84"/>
                </a:solidFill>
                <a:latin typeface="Arial" charset="0"/>
                <a:cs typeface="Arial" charset="0"/>
                <a:sym typeface="Arial" charset="0"/>
              </a:rPr>
              <a:t>trends</a:t>
            </a:r>
            <a:r>
              <a:rPr lang="ru-RU" sz="1700" b="0" dirty="0" smtClean="0">
                <a:solidFill>
                  <a:srgbClr val="004A84"/>
                </a:solidFill>
                <a:latin typeface="Arial" charset="0"/>
                <a:cs typeface="Arial" charset="0"/>
                <a:sym typeface="Arial" charset="0"/>
              </a:rPr>
              <a:t> </a:t>
            </a:r>
            <a:r>
              <a:rPr lang="ru-RU" sz="1700" b="0" dirty="0" err="1" smtClean="0">
                <a:solidFill>
                  <a:srgbClr val="004A84"/>
                </a:solidFill>
                <a:latin typeface="Arial" charset="0"/>
                <a:cs typeface="Arial" charset="0"/>
                <a:sym typeface="Arial" charset="0"/>
              </a:rPr>
              <a:t>and</a:t>
            </a:r>
            <a:r>
              <a:rPr lang="ru-RU" sz="1700" b="0" dirty="0" smtClean="0">
                <a:solidFill>
                  <a:srgbClr val="004A84"/>
                </a:solidFill>
                <a:latin typeface="Arial" charset="0"/>
                <a:cs typeface="Arial" charset="0"/>
                <a:sym typeface="Arial" charset="0"/>
              </a:rPr>
              <a:t> the </a:t>
            </a:r>
            <a:r>
              <a:rPr lang="ru-RU" sz="1700" b="0" dirty="0" err="1" smtClean="0">
                <a:solidFill>
                  <a:srgbClr val="004A84"/>
                </a:solidFill>
                <a:latin typeface="Arial" charset="0"/>
                <a:cs typeface="Arial" charset="0"/>
                <a:sym typeface="Arial" charset="0"/>
              </a:rPr>
              <a:t>current</a:t>
            </a:r>
            <a:r>
              <a:rPr lang="ru-RU" sz="1700" b="0" dirty="0" smtClean="0">
                <a:solidFill>
                  <a:srgbClr val="004A84"/>
                </a:solidFill>
                <a:latin typeface="Arial" charset="0"/>
                <a:cs typeface="Arial" charset="0"/>
                <a:sym typeface="Arial" charset="0"/>
              </a:rPr>
              <a:t> </a:t>
            </a:r>
            <a:r>
              <a:rPr lang="ru-RU" sz="1700" b="0" dirty="0" err="1" smtClean="0">
                <a:solidFill>
                  <a:srgbClr val="004A84"/>
                </a:solidFill>
                <a:latin typeface="Arial" charset="0"/>
                <a:cs typeface="Arial" charset="0"/>
                <a:sym typeface="Arial" charset="0"/>
              </a:rPr>
              <a:t>state</a:t>
            </a:r>
            <a:r>
              <a:rPr lang="ru-RU" sz="1700" b="0" dirty="0" smtClean="0">
                <a:solidFill>
                  <a:srgbClr val="004A84"/>
                </a:solidFill>
                <a:latin typeface="Arial" charset="0"/>
                <a:cs typeface="Arial" charset="0"/>
                <a:sym typeface="Arial" charset="0"/>
              </a:rPr>
              <a:t> of SES </a:t>
            </a:r>
            <a:r>
              <a:rPr lang="ru-RU" sz="1700" b="0" dirty="0" err="1" smtClean="0">
                <a:solidFill>
                  <a:srgbClr val="004A84"/>
                </a:solidFill>
                <a:latin typeface="Arial" charset="0"/>
                <a:cs typeface="Arial" charset="0"/>
                <a:sym typeface="Arial" charset="0"/>
              </a:rPr>
              <a:t>economies</a:t>
            </a:r>
            <a:r>
              <a:rPr lang="ru-RU" sz="1700" b="0" dirty="0" smtClean="0">
                <a:solidFill>
                  <a:srgbClr val="004A84"/>
                </a:solidFill>
                <a:latin typeface="Arial" charset="0"/>
                <a:cs typeface="Arial" charset="0"/>
                <a:sym typeface="Arial" charset="0"/>
              </a:rPr>
              <a:t>; </a:t>
            </a:r>
          </a:p>
          <a:p>
            <a:pPr marL="642938" indent="-285750">
              <a:buClr>
                <a:srgbClr val="0033CC"/>
              </a:buClr>
              <a:buFont typeface="Wingdings" pitchFamily="2" charset="2"/>
              <a:buChar char="§"/>
            </a:pPr>
            <a:r>
              <a:rPr lang="ru-RU" sz="1700" b="0" dirty="0" err="1" smtClean="0">
                <a:solidFill>
                  <a:srgbClr val="004A84"/>
                </a:solidFill>
                <a:latin typeface="Arial" charset="0"/>
                <a:cs typeface="Arial" charset="0"/>
                <a:sym typeface="Arial" charset="0"/>
              </a:rPr>
              <a:t>Coordination</a:t>
            </a:r>
            <a:r>
              <a:rPr lang="ru-RU" sz="1700" b="0" dirty="0" smtClean="0">
                <a:solidFill>
                  <a:srgbClr val="004A84"/>
                </a:solidFill>
                <a:latin typeface="Arial" charset="0"/>
                <a:cs typeface="Arial" charset="0"/>
                <a:sym typeface="Arial" charset="0"/>
              </a:rPr>
              <a:t> of </a:t>
            </a:r>
            <a:r>
              <a:rPr lang="ru-RU" sz="1700" b="0" dirty="0" err="1" smtClean="0">
                <a:solidFill>
                  <a:srgbClr val="004A84"/>
                </a:solidFill>
                <a:latin typeface="Arial" charset="0"/>
                <a:cs typeface="Arial" charset="0"/>
                <a:sym typeface="Arial" charset="0"/>
              </a:rPr>
              <a:t>efforts</a:t>
            </a:r>
            <a:r>
              <a:rPr lang="ru-RU" sz="1700" b="0" dirty="0" smtClean="0">
                <a:solidFill>
                  <a:srgbClr val="004A84"/>
                </a:solidFill>
                <a:latin typeface="Arial" charset="0"/>
                <a:cs typeface="Arial" charset="0"/>
                <a:sym typeface="Arial" charset="0"/>
              </a:rPr>
              <a:t> </a:t>
            </a:r>
            <a:r>
              <a:rPr lang="ru-RU" sz="1700" b="0" dirty="0" err="1" smtClean="0">
                <a:solidFill>
                  <a:srgbClr val="004A84"/>
                </a:solidFill>
                <a:latin typeface="Arial" charset="0"/>
                <a:cs typeface="Arial" charset="0"/>
                <a:sym typeface="Arial" charset="0"/>
              </a:rPr>
              <a:t>and</a:t>
            </a:r>
            <a:r>
              <a:rPr lang="ru-RU" sz="1700" b="0" dirty="0" smtClean="0">
                <a:solidFill>
                  <a:srgbClr val="004A84"/>
                </a:solidFill>
                <a:latin typeface="Arial" charset="0"/>
                <a:cs typeface="Arial" charset="0"/>
                <a:sym typeface="Arial" charset="0"/>
              </a:rPr>
              <a:t> </a:t>
            </a:r>
            <a:r>
              <a:rPr lang="ru-RU" sz="1700" b="0" dirty="0" err="1" smtClean="0">
                <a:solidFill>
                  <a:srgbClr val="004A84"/>
                </a:solidFill>
                <a:latin typeface="Arial" charset="0"/>
                <a:cs typeface="Arial" charset="0"/>
                <a:sym typeface="Arial" charset="0"/>
              </a:rPr>
              <a:t>positions</a:t>
            </a:r>
            <a:r>
              <a:rPr lang="ru-RU" sz="1700" b="0" dirty="0" smtClean="0">
                <a:solidFill>
                  <a:srgbClr val="004A84"/>
                </a:solidFill>
                <a:latin typeface="Arial" charset="0"/>
                <a:cs typeface="Arial" charset="0"/>
                <a:sym typeface="Arial" charset="0"/>
              </a:rPr>
              <a:t> </a:t>
            </a:r>
            <a:r>
              <a:rPr lang="ru-RU" sz="1700" b="0" dirty="0" err="1" smtClean="0">
                <a:solidFill>
                  <a:srgbClr val="004A84"/>
                </a:solidFill>
                <a:latin typeface="Arial" charset="0"/>
                <a:cs typeface="Arial" charset="0"/>
                <a:sym typeface="Arial" charset="0"/>
              </a:rPr>
              <a:t>on</a:t>
            </a:r>
            <a:r>
              <a:rPr lang="ru-RU" sz="1700" b="0" dirty="0" smtClean="0">
                <a:solidFill>
                  <a:srgbClr val="004A84"/>
                </a:solidFill>
                <a:latin typeface="Arial" charset="0"/>
                <a:cs typeface="Arial" charset="0"/>
                <a:sym typeface="Arial" charset="0"/>
              </a:rPr>
              <a:t> the </a:t>
            </a:r>
            <a:r>
              <a:rPr lang="ru-RU" sz="1700" b="0" dirty="0" err="1" smtClean="0">
                <a:solidFill>
                  <a:srgbClr val="004A84"/>
                </a:solidFill>
                <a:latin typeface="Arial" charset="0"/>
                <a:cs typeface="Arial" charset="0"/>
                <a:sym typeface="Arial" charset="0"/>
              </a:rPr>
              <a:t>development</a:t>
            </a:r>
            <a:r>
              <a:rPr lang="ru-RU" sz="1700" b="0" dirty="0" smtClean="0">
                <a:solidFill>
                  <a:srgbClr val="004A84"/>
                </a:solidFill>
                <a:latin typeface="Arial" charset="0"/>
                <a:cs typeface="Arial" charset="0"/>
                <a:sym typeface="Arial" charset="0"/>
              </a:rPr>
              <a:t> of </a:t>
            </a:r>
            <a:r>
              <a:rPr lang="ru-RU" sz="1700" b="0" dirty="0" err="1" smtClean="0">
                <a:solidFill>
                  <a:srgbClr val="004A84"/>
                </a:solidFill>
                <a:latin typeface="Arial" charset="0"/>
                <a:cs typeface="Arial" charset="0"/>
                <a:sym typeface="Arial" charset="0"/>
              </a:rPr>
              <a:t>short-and</a:t>
            </a:r>
            <a:r>
              <a:rPr lang="ru-RU" sz="1700" b="0" dirty="0" smtClean="0">
                <a:solidFill>
                  <a:srgbClr val="004A84"/>
                </a:solidFill>
                <a:latin typeface="Arial" charset="0"/>
                <a:cs typeface="Arial" charset="0"/>
                <a:sym typeface="Arial" charset="0"/>
              </a:rPr>
              <a:t> </a:t>
            </a:r>
            <a:r>
              <a:rPr lang="ru-RU" sz="1700" b="0" dirty="0" err="1" smtClean="0">
                <a:solidFill>
                  <a:srgbClr val="004A84"/>
                </a:solidFill>
                <a:latin typeface="Arial" charset="0"/>
                <a:cs typeface="Arial" charset="0"/>
                <a:sym typeface="Arial" charset="0"/>
              </a:rPr>
              <a:t>medium-term</a:t>
            </a:r>
            <a:r>
              <a:rPr lang="ru-RU" sz="1700" b="0" dirty="0" smtClean="0">
                <a:solidFill>
                  <a:srgbClr val="004A84"/>
                </a:solidFill>
                <a:latin typeface="Arial" charset="0"/>
                <a:cs typeface="Arial" charset="0"/>
                <a:sym typeface="Arial" charset="0"/>
              </a:rPr>
              <a:t> </a:t>
            </a:r>
            <a:r>
              <a:rPr lang="ru-RU" sz="1700" b="0" dirty="0" err="1" smtClean="0">
                <a:solidFill>
                  <a:srgbClr val="004A84"/>
                </a:solidFill>
                <a:latin typeface="Arial" charset="0"/>
                <a:cs typeface="Arial" charset="0"/>
                <a:sym typeface="Arial" charset="0"/>
              </a:rPr>
              <a:t>outlook</a:t>
            </a:r>
            <a:r>
              <a:rPr lang="ru-RU" sz="1700" b="0" dirty="0" smtClean="0">
                <a:solidFill>
                  <a:srgbClr val="004A84"/>
                </a:solidFill>
                <a:latin typeface="Arial" charset="0"/>
                <a:cs typeface="Arial" charset="0"/>
                <a:sym typeface="Arial" charset="0"/>
              </a:rPr>
              <a:t>, </a:t>
            </a:r>
            <a:r>
              <a:rPr lang="ru-RU" sz="1700" b="0" dirty="0" err="1" smtClean="0">
                <a:solidFill>
                  <a:srgbClr val="004A84"/>
                </a:solidFill>
                <a:latin typeface="Arial" charset="0"/>
                <a:cs typeface="Arial" charset="0"/>
                <a:sym typeface="Arial" charset="0"/>
              </a:rPr>
              <a:t>as</a:t>
            </a:r>
            <a:r>
              <a:rPr lang="ru-RU" sz="1700" b="0" dirty="0" smtClean="0">
                <a:solidFill>
                  <a:srgbClr val="004A84"/>
                </a:solidFill>
                <a:latin typeface="Arial" charset="0"/>
                <a:cs typeface="Arial" charset="0"/>
                <a:sym typeface="Arial" charset="0"/>
              </a:rPr>
              <a:t> </a:t>
            </a:r>
            <a:r>
              <a:rPr lang="ru-RU" sz="1700" b="0" dirty="0" err="1" smtClean="0">
                <a:solidFill>
                  <a:srgbClr val="004A84"/>
                </a:solidFill>
                <a:latin typeface="Arial" charset="0"/>
                <a:cs typeface="Arial" charset="0"/>
                <a:sym typeface="Arial" charset="0"/>
              </a:rPr>
              <a:t>well</a:t>
            </a:r>
            <a:r>
              <a:rPr lang="ru-RU" sz="1700" b="0" dirty="0" smtClean="0">
                <a:solidFill>
                  <a:srgbClr val="004A84"/>
                </a:solidFill>
                <a:latin typeface="Arial" charset="0"/>
                <a:cs typeface="Arial" charset="0"/>
                <a:sym typeface="Arial" charset="0"/>
              </a:rPr>
              <a:t> </a:t>
            </a:r>
            <a:r>
              <a:rPr lang="ru-RU" sz="1700" b="0" dirty="0" err="1" smtClean="0">
                <a:solidFill>
                  <a:srgbClr val="004A84"/>
                </a:solidFill>
                <a:latin typeface="Arial" charset="0"/>
                <a:cs typeface="Arial" charset="0"/>
                <a:sym typeface="Arial" charset="0"/>
              </a:rPr>
              <a:t>as</a:t>
            </a:r>
            <a:r>
              <a:rPr lang="ru-RU" sz="1700" b="0" dirty="0" smtClean="0">
                <a:solidFill>
                  <a:srgbClr val="004A84"/>
                </a:solidFill>
                <a:latin typeface="Arial" charset="0"/>
                <a:cs typeface="Arial" charset="0"/>
                <a:sym typeface="Arial" charset="0"/>
              </a:rPr>
              <a:t> </a:t>
            </a:r>
            <a:r>
              <a:rPr lang="ru-RU" sz="1700" b="0" dirty="0" err="1" smtClean="0">
                <a:solidFill>
                  <a:srgbClr val="004A84"/>
                </a:solidFill>
                <a:latin typeface="Arial" charset="0"/>
                <a:cs typeface="Arial" charset="0"/>
                <a:sym typeface="Arial" charset="0"/>
              </a:rPr>
              <a:t>scenarios</a:t>
            </a:r>
            <a:r>
              <a:rPr lang="ru-RU" sz="1700" b="0" dirty="0" smtClean="0">
                <a:solidFill>
                  <a:srgbClr val="004A84"/>
                </a:solidFill>
                <a:latin typeface="Arial" charset="0"/>
                <a:cs typeface="Arial" charset="0"/>
                <a:sym typeface="Arial" charset="0"/>
              </a:rPr>
              <a:t> for the </a:t>
            </a:r>
            <a:r>
              <a:rPr lang="ru-RU" sz="1700" b="0" dirty="0" err="1" smtClean="0">
                <a:solidFill>
                  <a:srgbClr val="004A84"/>
                </a:solidFill>
                <a:latin typeface="Arial" charset="0"/>
                <a:cs typeface="Arial" charset="0"/>
                <a:sym typeface="Arial" charset="0"/>
              </a:rPr>
              <a:t>development</a:t>
            </a:r>
            <a:r>
              <a:rPr lang="ru-RU" sz="1700" b="0" dirty="0" smtClean="0">
                <a:solidFill>
                  <a:srgbClr val="004A84"/>
                </a:solidFill>
                <a:latin typeface="Arial" charset="0"/>
                <a:cs typeface="Arial" charset="0"/>
                <a:sym typeface="Arial" charset="0"/>
              </a:rPr>
              <a:t> of </a:t>
            </a:r>
            <a:r>
              <a:rPr lang="ru-RU" sz="1700" b="0" dirty="0" err="1" smtClean="0">
                <a:solidFill>
                  <a:srgbClr val="004A84"/>
                </a:solidFill>
                <a:latin typeface="Arial" charset="0"/>
                <a:cs typeface="Arial" charset="0"/>
                <a:sym typeface="Arial" charset="0"/>
              </a:rPr>
              <a:t>economic</a:t>
            </a:r>
            <a:r>
              <a:rPr lang="ru-RU" sz="1700" b="0" dirty="0" smtClean="0">
                <a:solidFill>
                  <a:srgbClr val="004A84"/>
                </a:solidFill>
                <a:latin typeface="Arial" charset="0"/>
                <a:cs typeface="Arial" charset="0"/>
                <a:sym typeface="Arial" charset="0"/>
              </a:rPr>
              <a:t> </a:t>
            </a:r>
            <a:r>
              <a:rPr lang="ru-RU" sz="1700" b="0" dirty="0" err="1" smtClean="0">
                <a:solidFill>
                  <a:srgbClr val="004A84"/>
                </a:solidFill>
                <a:latin typeface="Arial" charset="0"/>
                <a:cs typeface="Arial" charset="0"/>
                <a:sym typeface="Arial" charset="0"/>
              </a:rPr>
              <a:t>situation</a:t>
            </a:r>
            <a:r>
              <a:rPr lang="ru-RU" sz="1700" b="0" dirty="0" smtClean="0">
                <a:solidFill>
                  <a:srgbClr val="004A84"/>
                </a:solidFill>
                <a:latin typeface="Arial" charset="0"/>
                <a:cs typeface="Arial" charset="0"/>
                <a:sym typeface="Arial" charset="0"/>
              </a:rPr>
              <a:t>; </a:t>
            </a:r>
          </a:p>
          <a:p>
            <a:pPr marL="642938" indent="-285750">
              <a:buClr>
                <a:srgbClr val="0033CC"/>
              </a:buClr>
              <a:buFont typeface="Wingdings" pitchFamily="2" charset="2"/>
              <a:buChar char="§"/>
            </a:pPr>
            <a:r>
              <a:rPr lang="ru-RU" sz="1700" b="0" dirty="0" err="1" smtClean="0">
                <a:solidFill>
                  <a:srgbClr val="004A84"/>
                </a:solidFill>
                <a:latin typeface="Arial" charset="0"/>
                <a:cs typeface="Arial" charset="0"/>
                <a:sym typeface="Arial" charset="0"/>
              </a:rPr>
              <a:t>Forming</a:t>
            </a:r>
            <a:r>
              <a:rPr lang="ru-RU" sz="1700" b="0" dirty="0" smtClean="0">
                <a:solidFill>
                  <a:srgbClr val="004A84"/>
                </a:solidFill>
                <a:latin typeface="Arial" charset="0"/>
                <a:cs typeface="Arial" charset="0"/>
                <a:sym typeface="Arial" charset="0"/>
              </a:rPr>
              <a:t> </a:t>
            </a:r>
            <a:r>
              <a:rPr lang="ru-RU" sz="1700" b="0" dirty="0" err="1" smtClean="0">
                <a:solidFill>
                  <a:srgbClr val="004A84"/>
                </a:solidFill>
                <a:latin typeface="Arial" charset="0"/>
                <a:cs typeface="Arial" charset="0"/>
                <a:sym typeface="Arial" charset="0"/>
              </a:rPr>
              <a:t>proposals</a:t>
            </a:r>
            <a:r>
              <a:rPr lang="ru-RU" sz="1700" b="0" dirty="0" smtClean="0">
                <a:solidFill>
                  <a:srgbClr val="004A84"/>
                </a:solidFill>
                <a:latin typeface="Arial" charset="0"/>
                <a:cs typeface="Arial" charset="0"/>
                <a:sym typeface="Arial" charset="0"/>
              </a:rPr>
              <a:t> </a:t>
            </a:r>
            <a:r>
              <a:rPr lang="ru-RU" sz="1700" b="0" dirty="0" err="1" smtClean="0">
                <a:solidFill>
                  <a:srgbClr val="004A84"/>
                </a:solidFill>
                <a:latin typeface="Arial" charset="0"/>
                <a:cs typeface="Arial" charset="0"/>
                <a:sym typeface="Arial" charset="0"/>
              </a:rPr>
              <a:t>and</a:t>
            </a:r>
            <a:r>
              <a:rPr lang="ru-RU" sz="1700" b="0" dirty="0" smtClean="0">
                <a:solidFill>
                  <a:srgbClr val="004A84"/>
                </a:solidFill>
                <a:latin typeface="Arial" charset="0"/>
                <a:cs typeface="Arial" charset="0"/>
                <a:sym typeface="Arial" charset="0"/>
              </a:rPr>
              <a:t> </a:t>
            </a:r>
            <a:r>
              <a:rPr lang="ru-RU" sz="1700" b="0" dirty="0" err="1" smtClean="0">
                <a:solidFill>
                  <a:srgbClr val="004A84"/>
                </a:solidFill>
                <a:latin typeface="Arial" charset="0"/>
                <a:cs typeface="Arial" charset="0"/>
                <a:sym typeface="Arial" charset="0"/>
              </a:rPr>
              <a:t>recommendations</a:t>
            </a:r>
            <a:r>
              <a:rPr lang="ru-RU" sz="1700" b="0" dirty="0" smtClean="0">
                <a:solidFill>
                  <a:srgbClr val="004A84"/>
                </a:solidFill>
                <a:latin typeface="Arial" charset="0"/>
                <a:cs typeface="Arial" charset="0"/>
                <a:sym typeface="Arial" charset="0"/>
              </a:rPr>
              <a:t> </a:t>
            </a:r>
            <a:r>
              <a:rPr lang="ru-RU" sz="1700" b="0" dirty="0" err="1" smtClean="0">
                <a:solidFill>
                  <a:srgbClr val="004A84"/>
                </a:solidFill>
                <a:latin typeface="Arial" charset="0"/>
                <a:cs typeface="Arial" charset="0"/>
                <a:sym typeface="Arial" charset="0"/>
              </a:rPr>
              <a:t>on</a:t>
            </a:r>
            <a:r>
              <a:rPr lang="ru-RU" sz="1700" b="0" dirty="0" smtClean="0">
                <a:solidFill>
                  <a:srgbClr val="004A84"/>
                </a:solidFill>
                <a:latin typeface="Arial" charset="0"/>
                <a:cs typeface="Arial" charset="0"/>
                <a:sym typeface="Arial" charset="0"/>
              </a:rPr>
              <a:t> </a:t>
            </a:r>
            <a:r>
              <a:rPr lang="ru-RU" sz="1700" b="0" dirty="0" err="1" smtClean="0">
                <a:solidFill>
                  <a:srgbClr val="004A84"/>
                </a:solidFill>
                <a:latin typeface="Arial" charset="0"/>
                <a:cs typeface="Arial" charset="0"/>
                <a:sym typeface="Arial" charset="0"/>
              </a:rPr>
              <a:t>monetary</a:t>
            </a:r>
            <a:r>
              <a:rPr lang="ru-RU" sz="1700" b="0" dirty="0" smtClean="0">
                <a:solidFill>
                  <a:srgbClr val="004A84"/>
                </a:solidFill>
                <a:latin typeface="Arial" charset="0"/>
                <a:cs typeface="Arial" charset="0"/>
                <a:sym typeface="Arial" charset="0"/>
              </a:rPr>
              <a:t>, </a:t>
            </a:r>
            <a:r>
              <a:rPr lang="ru-RU" sz="1700" b="0" dirty="0" err="1" smtClean="0">
                <a:solidFill>
                  <a:srgbClr val="004A84"/>
                </a:solidFill>
                <a:latin typeface="Arial" charset="0"/>
                <a:cs typeface="Arial" charset="0"/>
                <a:sym typeface="Arial" charset="0"/>
              </a:rPr>
              <a:t>fiscal</a:t>
            </a:r>
            <a:r>
              <a:rPr lang="ru-RU" sz="1700" b="0" dirty="0" smtClean="0">
                <a:solidFill>
                  <a:srgbClr val="004A84"/>
                </a:solidFill>
                <a:latin typeface="Arial" charset="0"/>
                <a:cs typeface="Arial" charset="0"/>
                <a:sym typeface="Arial" charset="0"/>
              </a:rPr>
              <a:t> </a:t>
            </a:r>
            <a:r>
              <a:rPr lang="ru-RU" sz="1700" b="0" dirty="0" err="1" smtClean="0">
                <a:solidFill>
                  <a:srgbClr val="004A84"/>
                </a:solidFill>
                <a:latin typeface="Arial" charset="0"/>
                <a:cs typeface="Arial" charset="0"/>
                <a:sym typeface="Arial" charset="0"/>
              </a:rPr>
              <a:t>and</a:t>
            </a:r>
            <a:r>
              <a:rPr lang="ru-RU" sz="1700" b="0" dirty="0" smtClean="0">
                <a:solidFill>
                  <a:srgbClr val="004A84"/>
                </a:solidFill>
                <a:latin typeface="Arial" charset="0"/>
                <a:cs typeface="Arial" charset="0"/>
                <a:sym typeface="Arial" charset="0"/>
              </a:rPr>
              <a:t> </a:t>
            </a:r>
            <a:r>
              <a:rPr lang="ru-RU" sz="1700" b="0" dirty="0" err="1" smtClean="0">
                <a:solidFill>
                  <a:srgbClr val="004A84"/>
                </a:solidFill>
                <a:latin typeface="Arial" charset="0"/>
                <a:cs typeface="Arial" charset="0"/>
                <a:sym typeface="Arial" charset="0"/>
              </a:rPr>
              <a:t>policy</a:t>
            </a:r>
            <a:r>
              <a:rPr lang="ru-RU" sz="1700" b="0" dirty="0" smtClean="0">
                <a:solidFill>
                  <a:srgbClr val="004A84"/>
                </a:solidFill>
                <a:latin typeface="Arial" charset="0"/>
                <a:cs typeface="Arial" charset="0"/>
                <a:sym typeface="Arial" charset="0"/>
              </a:rPr>
              <a:t> </a:t>
            </a:r>
            <a:r>
              <a:rPr lang="ru-RU" sz="1700" b="0" dirty="0" err="1" smtClean="0">
                <a:solidFill>
                  <a:srgbClr val="004A84"/>
                </a:solidFill>
                <a:latin typeface="Arial" charset="0"/>
                <a:cs typeface="Arial" charset="0"/>
                <a:sym typeface="Arial" charset="0"/>
              </a:rPr>
              <a:t>based</a:t>
            </a:r>
            <a:r>
              <a:rPr lang="ru-RU" sz="1700" b="0" dirty="0" smtClean="0">
                <a:solidFill>
                  <a:srgbClr val="004A84"/>
                </a:solidFill>
                <a:latin typeface="Arial" charset="0"/>
                <a:cs typeface="Arial" charset="0"/>
                <a:sym typeface="Arial" charset="0"/>
              </a:rPr>
              <a:t> </a:t>
            </a:r>
            <a:r>
              <a:rPr lang="ru-RU" sz="1700" b="0" dirty="0" err="1" smtClean="0">
                <a:solidFill>
                  <a:srgbClr val="004A84"/>
                </a:solidFill>
                <a:latin typeface="Arial" charset="0"/>
                <a:cs typeface="Arial" charset="0"/>
                <a:sym typeface="Arial" charset="0"/>
              </a:rPr>
              <a:t>on</a:t>
            </a:r>
            <a:r>
              <a:rPr lang="ru-RU" sz="1700" b="0" dirty="0" smtClean="0">
                <a:solidFill>
                  <a:srgbClr val="004A84"/>
                </a:solidFill>
                <a:latin typeface="Arial" charset="0"/>
                <a:cs typeface="Arial" charset="0"/>
                <a:sym typeface="Arial" charset="0"/>
              </a:rPr>
              <a:t> the </a:t>
            </a:r>
            <a:r>
              <a:rPr lang="ru-RU" sz="1700" b="0" dirty="0" err="1" smtClean="0">
                <a:solidFill>
                  <a:srgbClr val="004A84"/>
                </a:solidFill>
                <a:latin typeface="Arial" charset="0"/>
                <a:cs typeface="Arial" charset="0"/>
                <a:sym typeface="Arial" charset="0"/>
              </a:rPr>
              <a:t>results</a:t>
            </a:r>
            <a:r>
              <a:rPr lang="ru-RU" sz="1700" b="0" dirty="0" smtClean="0">
                <a:solidFill>
                  <a:srgbClr val="004A84"/>
                </a:solidFill>
                <a:latin typeface="Arial" charset="0"/>
                <a:cs typeface="Arial" charset="0"/>
                <a:sym typeface="Arial" charset="0"/>
              </a:rPr>
              <a:t> of </a:t>
            </a:r>
            <a:r>
              <a:rPr lang="ru-RU" sz="1700" b="0" dirty="0" err="1" smtClean="0">
                <a:solidFill>
                  <a:srgbClr val="004A84"/>
                </a:solidFill>
                <a:latin typeface="Arial" charset="0"/>
                <a:cs typeface="Arial" charset="0"/>
                <a:sym typeface="Arial" charset="0"/>
              </a:rPr>
              <a:t>forecasting</a:t>
            </a:r>
            <a:r>
              <a:rPr lang="ru-RU" sz="1700" b="0" dirty="0" smtClean="0">
                <a:solidFill>
                  <a:srgbClr val="004A84"/>
                </a:solidFill>
                <a:latin typeface="Arial" charset="0"/>
                <a:cs typeface="Arial" charset="0"/>
                <a:sym typeface="Arial" charset="0"/>
              </a:rPr>
              <a:t>; </a:t>
            </a:r>
          </a:p>
          <a:p>
            <a:pPr marL="642938" indent="-285750">
              <a:buClr>
                <a:srgbClr val="0033CC"/>
              </a:buClr>
              <a:buFont typeface="Wingdings" pitchFamily="2" charset="2"/>
              <a:buChar char="§"/>
            </a:pPr>
            <a:r>
              <a:rPr lang="ru-RU" sz="1700" b="0" dirty="0" smtClean="0">
                <a:solidFill>
                  <a:srgbClr val="004A84"/>
                </a:solidFill>
                <a:latin typeface="Arial" charset="0"/>
                <a:cs typeface="Arial" charset="0"/>
                <a:sym typeface="Arial" charset="0"/>
              </a:rPr>
              <a:t> The </a:t>
            </a:r>
            <a:r>
              <a:rPr lang="ru-RU" sz="1700" b="0" dirty="0" err="1" smtClean="0">
                <a:solidFill>
                  <a:srgbClr val="004A84"/>
                </a:solidFill>
                <a:latin typeface="Arial" charset="0"/>
                <a:cs typeface="Arial" charset="0"/>
                <a:sym typeface="Arial" charset="0"/>
              </a:rPr>
              <a:t>work</a:t>
            </a:r>
            <a:r>
              <a:rPr lang="ru-RU" sz="1700" b="0" dirty="0" smtClean="0">
                <a:solidFill>
                  <a:srgbClr val="004A84"/>
                </a:solidFill>
                <a:latin typeface="Arial" charset="0"/>
                <a:cs typeface="Arial" charset="0"/>
                <a:sym typeface="Arial" charset="0"/>
              </a:rPr>
              <a:t> </a:t>
            </a:r>
            <a:r>
              <a:rPr lang="ru-RU" sz="1700" b="0" dirty="0" err="1" smtClean="0">
                <a:solidFill>
                  <a:srgbClr val="004A84"/>
                </a:solidFill>
                <a:latin typeface="Arial" charset="0"/>
                <a:cs typeface="Arial" charset="0"/>
                <a:sym typeface="Arial" charset="0"/>
              </a:rPr>
              <a:t>is</a:t>
            </a:r>
            <a:r>
              <a:rPr lang="ru-RU" sz="1700" b="0" dirty="0" smtClean="0">
                <a:solidFill>
                  <a:srgbClr val="004A84"/>
                </a:solidFill>
                <a:latin typeface="Arial" charset="0"/>
                <a:cs typeface="Arial" charset="0"/>
                <a:sym typeface="Arial" charset="0"/>
              </a:rPr>
              <a:t> </a:t>
            </a:r>
            <a:r>
              <a:rPr lang="ru-RU" sz="1700" b="0" dirty="0" err="1" smtClean="0">
                <a:solidFill>
                  <a:srgbClr val="004A84"/>
                </a:solidFill>
                <a:latin typeface="Arial" charset="0"/>
                <a:cs typeface="Arial" charset="0"/>
                <a:sym typeface="Arial" charset="0"/>
              </a:rPr>
              <a:t>carried</a:t>
            </a:r>
            <a:r>
              <a:rPr lang="ru-RU" sz="1700" b="0" dirty="0" smtClean="0">
                <a:solidFill>
                  <a:srgbClr val="004A84"/>
                </a:solidFill>
                <a:latin typeface="Arial" charset="0"/>
                <a:cs typeface="Arial" charset="0"/>
                <a:sym typeface="Arial" charset="0"/>
              </a:rPr>
              <a:t> </a:t>
            </a:r>
            <a:r>
              <a:rPr lang="ru-RU" sz="1700" b="0" dirty="0" err="1" smtClean="0">
                <a:solidFill>
                  <a:srgbClr val="004A84"/>
                </a:solidFill>
                <a:latin typeface="Arial" charset="0"/>
                <a:cs typeface="Arial" charset="0"/>
                <a:sym typeface="Arial" charset="0"/>
              </a:rPr>
              <a:t>out</a:t>
            </a:r>
            <a:r>
              <a:rPr lang="ru-RU" sz="1700" b="0" dirty="0" smtClean="0">
                <a:solidFill>
                  <a:srgbClr val="004A84"/>
                </a:solidFill>
                <a:latin typeface="Arial" charset="0"/>
                <a:cs typeface="Arial" charset="0"/>
                <a:sym typeface="Arial" charset="0"/>
              </a:rPr>
              <a:t> </a:t>
            </a:r>
            <a:r>
              <a:rPr lang="ru-RU" sz="1700" b="0" dirty="0" err="1" smtClean="0">
                <a:solidFill>
                  <a:srgbClr val="004A84"/>
                </a:solidFill>
                <a:latin typeface="Arial" charset="0"/>
                <a:cs typeface="Arial" charset="0"/>
                <a:sym typeface="Arial" charset="0"/>
              </a:rPr>
              <a:t>in</a:t>
            </a:r>
            <a:r>
              <a:rPr lang="ru-RU" sz="1700" b="0" dirty="0" smtClean="0">
                <a:solidFill>
                  <a:srgbClr val="004A84"/>
                </a:solidFill>
                <a:latin typeface="Arial" charset="0"/>
                <a:cs typeface="Arial" charset="0"/>
                <a:sym typeface="Arial" charset="0"/>
              </a:rPr>
              <a:t> </a:t>
            </a:r>
            <a:r>
              <a:rPr lang="ru-RU" sz="1700" b="0" dirty="0" err="1" smtClean="0">
                <a:solidFill>
                  <a:srgbClr val="004A84"/>
                </a:solidFill>
                <a:latin typeface="Arial" charset="0"/>
                <a:cs typeface="Arial" charset="0"/>
                <a:sym typeface="Arial" charset="0"/>
              </a:rPr>
              <a:t>collaboration</a:t>
            </a:r>
            <a:r>
              <a:rPr lang="ru-RU" sz="1700" b="0" dirty="0" smtClean="0">
                <a:solidFill>
                  <a:srgbClr val="004A84"/>
                </a:solidFill>
                <a:latin typeface="Arial" charset="0"/>
                <a:cs typeface="Arial" charset="0"/>
                <a:sym typeface="Arial" charset="0"/>
              </a:rPr>
              <a:t> </a:t>
            </a:r>
            <a:r>
              <a:rPr lang="ru-RU" sz="1700" b="0" dirty="0" err="1" smtClean="0">
                <a:solidFill>
                  <a:srgbClr val="004A84"/>
                </a:solidFill>
                <a:latin typeface="Arial" charset="0"/>
                <a:cs typeface="Arial" charset="0"/>
                <a:sym typeface="Arial" charset="0"/>
              </a:rPr>
              <a:t>with</a:t>
            </a:r>
            <a:r>
              <a:rPr lang="ru-RU" sz="1700" b="0" dirty="0" smtClean="0">
                <a:solidFill>
                  <a:srgbClr val="004A84"/>
                </a:solidFill>
                <a:latin typeface="Arial" charset="0"/>
                <a:cs typeface="Arial" charset="0"/>
                <a:sym typeface="Arial" charset="0"/>
              </a:rPr>
              <a:t> EEC </a:t>
            </a:r>
            <a:r>
              <a:rPr lang="ru-RU" sz="1700" b="0" dirty="0" err="1" smtClean="0">
                <a:solidFill>
                  <a:srgbClr val="004A84"/>
                </a:solidFill>
                <a:latin typeface="Arial" charset="0"/>
                <a:cs typeface="Arial" charset="0"/>
                <a:sym typeface="Arial" charset="0"/>
              </a:rPr>
              <a:t>and</a:t>
            </a:r>
            <a:r>
              <a:rPr lang="ru-RU" sz="1700" b="0" dirty="0" smtClean="0">
                <a:solidFill>
                  <a:srgbClr val="004A84"/>
                </a:solidFill>
                <a:latin typeface="Arial" charset="0"/>
                <a:cs typeface="Arial" charset="0"/>
                <a:sym typeface="Arial" charset="0"/>
              </a:rPr>
              <a:t> </a:t>
            </a:r>
            <a:r>
              <a:rPr lang="ru-RU" sz="1700" b="0" dirty="0" err="1" smtClean="0">
                <a:solidFill>
                  <a:srgbClr val="004A84"/>
                </a:solidFill>
                <a:latin typeface="Arial" charset="0"/>
                <a:cs typeface="Arial" charset="0"/>
                <a:sym typeface="Arial" charset="0"/>
              </a:rPr>
              <a:t>national</a:t>
            </a:r>
            <a:r>
              <a:rPr lang="ru-RU" sz="1700" b="0" dirty="0" smtClean="0">
                <a:solidFill>
                  <a:srgbClr val="004A84"/>
                </a:solidFill>
                <a:latin typeface="Arial" charset="0"/>
                <a:cs typeface="Arial" charset="0"/>
                <a:sym typeface="Arial" charset="0"/>
              </a:rPr>
              <a:t> </a:t>
            </a:r>
            <a:r>
              <a:rPr lang="ru-RU" sz="1700" b="0" dirty="0" err="1" smtClean="0">
                <a:solidFill>
                  <a:srgbClr val="004A84"/>
                </a:solidFill>
                <a:latin typeface="Arial" charset="0"/>
                <a:cs typeface="Arial" charset="0"/>
                <a:sym typeface="Arial" charset="0"/>
              </a:rPr>
              <a:t>authorities</a:t>
            </a:r>
            <a:r>
              <a:rPr lang="ru-RU" sz="1700" b="0" dirty="0" smtClean="0">
                <a:solidFill>
                  <a:srgbClr val="004A84"/>
                </a:solidFill>
                <a:latin typeface="Arial" charset="0"/>
                <a:cs typeface="Arial" charset="0"/>
                <a:sym typeface="Arial" charset="0"/>
              </a:rPr>
              <a:t> (</a:t>
            </a:r>
            <a:r>
              <a:rPr lang="ru-RU" sz="1700" b="0" dirty="0" err="1" smtClean="0">
                <a:solidFill>
                  <a:srgbClr val="004A84"/>
                </a:solidFill>
                <a:latin typeface="Arial" charset="0"/>
                <a:cs typeface="Arial" charset="0"/>
                <a:sym typeface="Arial" charset="0"/>
              </a:rPr>
              <a:t>Belarus</a:t>
            </a:r>
            <a:r>
              <a:rPr lang="ru-RU" sz="1700" b="0" dirty="0" smtClean="0">
                <a:solidFill>
                  <a:srgbClr val="004A84"/>
                </a:solidFill>
                <a:latin typeface="Arial" charset="0"/>
                <a:cs typeface="Arial" charset="0"/>
                <a:sym typeface="Arial" charset="0"/>
              </a:rPr>
              <a:t>) </a:t>
            </a:r>
          </a:p>
          <a:p>
            <a:pPr marL="642938" indent="-285750"/>
            <a:endParaRPr lang="ru-RU" sz="1700" b="0" dirty="0" smtClean="0">
              <a:solidFill>
                <a:srgbClr val="004A84"/>
              </a:solidFill>
              <a:latin typeface="Arial" charset="0"/>
              <a:cs typeface="Arial" charset="0"/>
              <a:sym typeface="Arial" charset="0"/>
            </a:endParaRPr>
          </a:p>
        </p:txBody>
      </p:sp>
      <p:sp>
        <p:nvSpPr>
          <p:cNvPr id="46082" name="Заголовок 1"/>
          <p:cNvSpPr>
            <a:spLocks noGrp="1"/>
          </p:cNvSpPr>
          <p:nvPr>
            <p:ph type="title"/>
          </p:nvPr>
        </p:nvSpPr>
        <p:spPr/>
        <p:txBody>
          <a:bodyPr/>
          <a:lstStyle/>
          <a:p>
            <a:pPr algn="r"/>
            <a:r>
              <a:rPr sz="2800" b="1" smtClean="0">
                <a:latin typeface="Arial Narrow" pitchFamily="34" charset="0"/>
                <a:ea typeface="Geneva"/>
                <a:sym typeface="Arial" charset="0"/>
              </a:rPr>
              <a:t>EEU macroeconomic policies analysis and forecasting system</a:t>
            </a:r>
          </a:p>
        </p:txBody>
      </p:sp>
      <p:pic>
        <p:nvPicPr>
          <p:cNvPr id="46083" name="Picture 1"/>
          <p:cNvPicPr>
            <a:picLocks noGrp="1" noChangeAspect="1" noChangeArrowheads="1"/>
          </p:cNvPicPr>
          <p:nvPr>
            <p:ph sz="half" idx="10"/>
          </p:nvPr>
        </p:nvPicPr>
        <p:blipFill>
          <a:blip r:embed="rId2" cstate="print"/>
          <a:srcRect/>
          <a:stretch>
            <a:fillRect/>
          </a:stretch>
        </p:blipFill>
        <p:spPr>
          <a:xfrm>
            <a:off x="5003800" y="1557338"/>
            <a:ext cx="3035300" cy="2230437"/>
          </a:xfrm>
        </p:spPr>
      </p:pic>
      <p:graphicFrame>
        <p:nvGraphicFramePr>
          <p:cNvPr id="3" name="Схема 2"/>
          <p:cNvGraphicFramePr/>
          <p:nvPr/>
        </p:nvGraphicFramePr>
        <p:xfrm>
          <a:off x="4211960" y="3789040"/>
          <a:ext cx="4752528" cy="25202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Заголовок 1"/>
          <p:cNvSpPr>
            <a:spLocks noGrp="1"/>
          </p:cNvSpPr>
          <p:nvPr>
            <p:ph type="title"/>
          </p:nvPr>
        </p:nvSpPr>
        <p:spPr>
          <a:xfrm>
            <a:off x="539750" y="2565400"/>
            <a:ext cx="8304213" cy="1223963"/>
          </a:xfrm>
        </p:spPr>
        <p:txBody>
          <a:bodyPr anchor="ctr"/>
          <a:lstStyle/>
          <a:p>
            <a:pPr algn="ctr"/>
            <a:r>
              <a:rPr sz="2800" b="1" smtClean="0">
                <a:latin typeface="Arial Narrow" pitchFamily="34" charset="0"/>
                <a:ea typeface="Geneva"/>
                <a:sym typeface="Arial" charset="0"/>
              </a:rPr>
              <a:t>Section I. Eurasian Economic Integration </a:t>
            </a:r>
            <a:br>
              <a:rPr sz="2800" b="1" smtClean="0">
                <a:latin typeface="Arial Narrow" pitchFamily="34" charset="0"/>
                <a:ea typeface="Geneva"/>
                <a:sym typeface="Arial" charset="0"/>
              </a:rPr>
            </a:br>
            <a:r>
              <a:rPr sz="2800" b="1" smtClean="0">
                <a:latin typeface="Arial Narrow" pitchFamily="34" charset="0"/>
                <a:ea typeface="Geneva"/>
                <a:sym typeface="Arial" charset="0"/>
              </a:rPr>
              <a:t>and its institutions </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Заголовок 1"/>
          <p:cNvSpPr>
            <a:spLocks noGrp="1"/>
          </p:cNvSpPr>
          <p:nvPr>
            <p:ph type="title"/>
          </p:nvPr>
        </p:nvSpPr>
        <p:spPr>
          <a:xfrm>
            <a:off x="1200150" y="404813"/>
            <a:ext cx="7499350" cy="868362"/>
          </a:xfrm>
        </p:spPr>
        <p:txBody>
          <a:bodyPr/>
          <a:lstStyle/>
          <a:p>
            <a:pPr algn="r"/>
            <a:r>
              <a:rPr sz="2800" b="1" smtClean="0">
                <a:latin typeface="Arial Narrow" pitchFamily="34" charset="0"/>
                <a:ea typeface="Geneva"/>
                <a:sym typeface="Arial" charset="0"/>
              </a:rPr>
              <a:t>Monitoring of mutual direct investments (MMI) in the CIS</a:t>
            </a:r>
          </a:p>
        </p:txBody>
      </p:sp>
      <p:sp>
        <p:nvSpPr>
          <p:cNvPr id="6" name="Объект 5"/>
          <p:cNvSpPr>
            <a:spLocks noGrp="1"/>
          </p:cNvSpPr>
          <p:nvPr>
            <p:ph sz="half" idx="10"/>
          </p:nvPr>
        </p:nvSpPr>
        <p:spPr>
          <a:xfrm>
            <a:off x="468313" y="1557338"/>
            <a:ext cx="2735262" cy="4392612"/>
          </a:xfrm>
        </p:spPr>
        <p:txBody>
          <a:bodyPr/>
          <a:lstStyle/>
          <a:p>
            <a:r>
              <a:rPr lang="ru-RU" sz="1700" smtClean="0">
                <a:solidFill>
                  <a:srgbClr val="004A84"/>
                </a:solidFill>
                <a:latin typeface="Arial" charset="0"/>
                <a:cs typeface="Arial" charset="0"/>
                <a:sym typeface="Arial" charset="0"/>
              </a:rPr>
              <a:t>MM is the largest international database on mutual direct investment in the CIS region </a:t>
            </a:r>
          </a:p>
          <a:p>
            <a:r>
              <a:rPr lang="ru-RU" sz="1700" smtClean="0">
                <a:solidFill>
                  <a:srgbClr val="004A84"/>
                </a:solidFill>
                <a:latin typeface="Arial" charset="0"/>
                <a:cs typeface="Arial" charset="0"/>
                <a:sym typeface="Arial" charset="0"/>
              </a:rPr>
              <a:t>MMI CIS uses only public information sources of various types </a:t>
            </a:r>
          </a:p>
          <a:p>
            <a:r>
              <a:rPr lang="ru-RU" sz="1700" smtClean="0">
                <a:solidFill>
                  <a:srgbClr val="004A84"/>
                </a:solidFill>
                <a:latin typeface="Arial" charset="0"/>
                <a:cs typeface="Arial" charset="0"/>
                <a:sym typeface="Arial" charset="0"/>
              </a:rPr>
              <a:t>The database has structured information on 1060 projects since 1992 </a:t>
            </a:r>
          </a:p>
        </p:txBody>
      </p:sp>
      <p:pic>
        <p:nvPicPr>
          <p:cNvPr id="47107" name="Объект 6" descr="1.jpg"/>
          <p:cNvPicPr>
            <a:picLocks noGrp="1" noChangeAspect="1"/>
          </p:cNvPicPr>
          <p:nvPr>
            <p:ph sz="half" idx="1"/>
          </p:nvPr>
        </p:nvPicPr>
        <p:blipFill>
          <a:blip r:embed="rId3" cstate="print"/>
          <a:srcRect/>
          <a:stretch>
            <a:fillRect/>
          </a:stretch>
        </p:blipFill>
        <p:spPr>
          <a:xfrm>
            <a:off x="3348038" y="2060575"/>
            <a:ext cx="5327650" cy="3960813"/>
          </a:xfrm>
        </p:spPr>
      </p:pic>
      <p:sp>
        <p:nvSpPr>
          <p:cNvPr id="47108" name="Прямоугольник 7"/>
          <p:cNvSpPr>
            <a:spLocks noChangeArrowheads="1"/>
          </p:cNvSpPr>
          <p:nvPr/>
        </p:nvSpPr>
        <p:spPr bwMode="auto">
          <a:xfrm>
            <a:off x="3276600" y="1484313"/>
            <a:ext cx="5399088" cy="366712"/>
          </a:xfrm>
          <a:prstGeom prst="rect">
            <a:avLst/>
          </a:prstGeom>
          <a:noFill/>
          <a:ln w="9525">
            <a:noFill/>
            <a:miter lim="800000"/>
            <a:headEnd/>
            <a:tailEnd/>
          </a:ln>
        </p:spPr>
        <p:txBody>
          <a:bodyPr>
            <a:spAutoFit/>
          </a:bodyPr>
          <a:lstStyle/>
          <a:p>
            <a:pPr>
              <a:buSzPct val="100000"/>
            </a:pPr>
            <a:r>
              <a:rPr lang="ru-RU" b="1">
                <a:solidFill>
                  <a:srgbClr val="004A84"/>
                </a:solidFill>
                <a:latin typeface="Arial Narrow" pitchFamily="34" charset="0"/>
                <a:cs typeface="Times New Roman" pitchFamily="18" charset="0"/>
                <a:sym typeface="Arial" charset="0"/>
              </a:rPr>
              <a:t>Russian FDI stock by countries CBR and MMI CIS data</a:t>
            </a:r>
          </a:p>
        </p:txBody>
      </p:sp>
      <p:sp>
        <p:nvSpPr>
          <p:cNvPr id="7" name="TextBox 6"/>
          <p:cNvSpPr txBox="1"/>
          <p:nvPr/>
        </p:nvSpPr>
        <p:spPr>
          <a:xfrm>
            <a:off x="3929058" y="2285992"/>
            <a:ext cx="428628" cy="142876"/>
          </a:xfrm>
          <a:prstGeom prst="rect">
            <a:avLst/>
          </a:prstGeom>
          <a:solidFill>
            <a:srgbClr val="92A1B8"/>
          </a:solidFill>
        </p:spPr>
        <p:txBody>
          <a:bodyPr wrap="square" lIns="0" tIns="0" rIns="0" bIns="0" rtlCol="0">
            <a:spAutoFit/>
          </a:bodyPr>
          <a:lstStyle/>
          <a:p>
            <a:r>
              <a:rPr lang="ru-RU" sz="900" dirty="0" err="1" smtClean="0">
                <a:solidFill>
                  <a:schemeClr val="bg1"/>
                </a:solidFill>
                <a:latin typeface="Arial Narrow" pitchFamily="34" charset="0"/>
              </a:rPr>
              <a:t>Country</a:t>
            </a:r>
            <a:endParaRPr lang="ru-RU" sz="900" b="1" dirty="0" smtClean="0">
              <a:solidFill>
                <a:schemeClr val="bg1"/>
              </a:solidFill>
              <a:latin typeface="Arial Narrow" pitchFamily="34" charset="0"/>
            </a:endParaRPr>
          </a:p>
        </p:txBody>
      </p:sp>
      <p:sp>
        <p:nvSpPr>
          <p:cNvPr id="8" name="TextBox 7"/>
          <p:cNvSpPr txBox="1"/>
          <p:nvPr/>
        </p:nvSpPr>
        <p:spPr>
          <a:xfrm>
            <a:off x="5143504" y="2285992"/>
            <a:ext cx="1500198" cy="276999"/>
          </a:xfrm>
          <a:prstGeom prst="rect">
            <a:avLst/>
          </a:prstGeom>
          <a:solidFill>
            <a:srgbClr val="92A1B8"/>
          </a:solidFill>
        </p:spPr>
        <p:txBody>
          <a:bodyPr wrap="square" lIns="0" tIns="0" rIns="0" bIns="0" rtlCol="0">
            <a:spAutoFit/>
          </a:bodyPr>
          <a:lstStyle/>
          <a:p>
            <a:pPr algn="ctr"/>
            <a:r>
              <a:rPr lang="en-US" sz="900" dirty="0" smtClean="0">
                <a:solidFill>
                  <a:schemeClr val="bg1"/>
                </a:solidFill>
                <a:latin typeface="Arial Narrow" pitchFamily="34" charset="0"/>
              </a:rPr>
              <a:t>FDI stock, $ billion </a:t>
            </a:r>
            <a:br>
              <a:rPr lang="en-US" sz="900" dirty="0" smtClean="0">
                <a:solidFill>
                  <a:schemeClr val="bg1"/>
                </a:solidFill>
                <a:latin typeface="Arial Narrow" pitchFamily="34" charset="0"/>
              </a:rPr>
            </a:br>
            <a:r>
              <a:rPr lang="en-US" sz="900" dirty="0" smtClean="0">
                <a:solidFill>
                  <a:schemeClr val="bg1"/>
                </a:solidFill>
                <a:latin typeface="Arial Narrow" pitchFamily="34" charset="0"/>
              </a:rPr>
              <a:t>(CBR data) </a:t>
            </a:r>
            <a:endParaRPr lang="ru-RU" sz="900" dirty="0" err="1" smtClean="0">
              <a:solidFill>
                <a:schemeClr val="bg1"/>
              </a:solidFill>
              <a:latin typeface="Arial Narrow" pitchFamily="34" charset="0"/>
            </a:endParaRPr>
          </a:p>
        </p:txBody>
      </p:sp>
      <p:sp>
        <p:nvSpPr>
          <p:cNvPr id="9" name="TextBox 8"/>
          <p:cNvSpPr txBox="1"/>
          <p:nvPr/>
        </p:nvSpPr>
        <p:spPr>
          <a:xfrm>
            <a:off x="6929454" y="2285992"/>
            <a:ext cx="1500198" cy="276999"/>
          </a:xfrm>
          <a:prstGeom prst="rect">
            <a:avLst/>
          </a:prstGeom>
          <a:solidFill>
            <a:srgbClr val="92A1B8"/>
          </a:solidFill>
        </p:spPr>
        <p:txBody>
          <a:bodyPr wrap="square" lIns="0" tIns="0" rIns="0" bIns="0" rtlCol="0">
            <a:spAutoFit/>
          </a:bodyPr>
          <a:lstStyle/>
          <a:p>
            <a:pPr algn="ctr"/>
            <a:r>
              <a:rPr lang="en-US" sz="900" dirty="0" smtClean="0">
                <a:solidFill>
                  <a:schemeClr val="bg1"/>
                </a:solidFill>
                <a:latin typeface="Arial Narrow" pitchFamily="34" charset="0"/>
              </a:rPr>
              <a:t>FDI stock, $ billion </a:t>
            </a:r>
            <a:r>
              <a:rPr lang="ru-RU" sz="900" dirty="0" smtClean="0">
                <a:solidFill>
                  <a:schemeClr val="bg1"/>
                </a:solidFill>
                <a:latin typeface="Arial Narrow" pitchFamily="34" charset="0"/>
              </a:rPr>
              <a:t/>
            </a:r>
            <a:br>
              <a:rPr lang="ru-RU" sz="900" dirty="0" smtClean="0">
                <a:solidFill>
                  <a:schemeClr val="bg1"/>
                </a:solidFill>
                <a:latin typeface="Arial Narrow" pitchFamily="34" charset="0"/>
              </a:rPr>
            </a:br>
            <a:r>
              <a:rPr lang="en-US" sz="900" dirty="0" smtClean="0">
                <a:solidFill>
                  <a:schemeClr val="bg1"/>
                </a:solidFill>
                <a:latin typeface="Arial Narrow" pitchFamily="34" charset="0"/>
              </a:rPr>
              <a:t>(MMI CIS data)</a:t>
            </a:r>
            <a:endParaRPr lang="ru-RU" sz="900" dirty="0" err="1" smtClean="0">
              <a:solidFill>
                <a:schemeClr val="bg1"/>
              </a:solidFill>
              <a:latin typeface="Arial Narrow" pitchFamily="34" charset="0"/>
            </a:endParaRPr>
          </a:p>
        </p:txBody>
      </p:sp>
      <p:sp>
        <p:nvSpPr>
          <p:cNvPr id="10" name="TextBox 9"/>
          <p:cNvSpPr txBox="1"/>
          <p:nvPr/>
        </p:nvSpPr>
        <p:spPr>
          <a:xfrm>
            <a:off x="3357554" y="2863846"/>
            <a:ext cx="1214446" cy="138499"/>
          </a:xfrm>
          <a:prstGeom prst="rect">
            <a:avLst/>
          </a:prstGeom>
          <a:solidFill>
            <a:schemeClr val="bg1"/>
          </a:solidFill>
        </p:spPr>
        <p:txBody>
          <a:bodyPr wrap="square" lIns="0" tIns="0" rIns="0" bIns="0" rtlCol="0">
            <a:spAutoFit/>
          </a:bodyPr>
          <a:lstStyle/>
          <a:p>
            <a:r>
              <a:rPr lang="ru-RU" sz="900" b="1" dirty="0" err="1" smtClean="0">
                <a:solidFill>
                  <a:srgbClr val="000000"/>
                </a:solidFill>
                <a:latin typeface="Arial Narrow" pitchFamily="34" charset="0"/>
              </a:rPr>
              <a:t>Total</a:t>
            </a:r>
            <a:r>
              <a:rPr lang="ru-RU" sz="900" b="1" dirty="0" smtClean="0">
                <a:solidFill>
                  <a:srgbClr val="000000"/>
                </a:solidFill>
                <a:latin typeface="Arial Narrow" pitchFamily="34" charset="0"/>
              </a:rPr>
              <a:t>, CIS </a:t>
            </a:r>
            <a:r>
              <a:rPr lang="ru-RU" sz="900" b="1" dirty="0" err="1" smtClean="0">
                <a:solidFill>
                  <a:srgbClr val="000000"/>
                </a:solidFill>
                <a:latin typeface="Arial Narrow" pitchFamily="34" charset="0"/>
              </a:rPr>
              <a:t>and</a:t>
            </a:r>
            <a:r>
              <a:rPr lang="ru-RU" sz="900" b="1" dirty="0" smtClean="0">
                <a:solidFill>
                  <a:srgbClr val="000000"/>
                </a:solidFill>
                <a:latin typeface="Arial Narrow" pitchFamily="34" charset="0"/>
              </a:rPr>
              <a:t> </a:t>
            </a:r>
            <a:r>
              <a:rPr lang="ru-RU" sz="900" b="1" dirty="0" err="1" smtClean="0">
                <a:solidFill>
                  <a:srgbClr val="000000"/>
                </a:solidFill>
                <a:latin typeface="Arial Narrow" pitchFamily="34" charset="0"/>
              </a:rPr>
              <a:t>Georgia</a:t>
            </a:r>
            <a:endParaRPr lang="ru-RU" sz="900" b="1" dirty="0" smtClean="0">
              <a:solidFill>
                <a:srgbClr val="000000"/>
              </a:solidFill>
              <a:latin typeface="Arial Narrow" pitchFamily="34" charset="0"/>
            </a:endParaRPr>
          </a:p>
        </p:txBody>
      </p:sp>
      <p:sp>
        <p:nvSpPr>
          <p:cNvPr id="11" name="TextBox 10"/>
          <p:cNvSpPr txBox="1"/>
          <p:nvPr/>
        </p:nvSpPr>
        <p:spPr>
          <a:xfrm>
            <a:off x="3357554" y="3324224"/>
            <a:ext cx="1214446" cy="138499"/>
          </a:xfrm>
          <a:prstGeom prst="rect">
            <a:avLst/>
          </a:prstGeom>
          <a:solidFill>
            <a:schemeClr val="bg1"/>
          </a:solidFill>
        </p:spPr>
        <p:txBody>
          <a:bodyPr wrap="square" lIns="0" tIns="0" rIns="0" bIns="0" rtlCol="0">
            <a:spAutoFit/>
          </a:bodyPr>
          <a:lstStyle/>
          <a:p>
            <a:r>
              <a:rPr lang="ru-RU" sz="900" dirty="0" err="1" smtClean="0">
                <a:solidFill>
                  <a:srgbClr val="000000"/>
                </a:solidFill>
                <a:latin typeface="Arial Narrow" pitchFamily="34" charset="0"/>
              </a:rPr>
              <a:t>Ukraine</a:t>
            </a:r>
          </a:p>
        </p:txBody>
      </p:sp>
      <p:sp>
        <p:nvSpPr>
          <p:cNvPr id="12" name="TextBox 11"/>
          <p:cNvSpPr txBox="1"/>
          <p:nvPr/>
        </p:nvSpPr>
        <p:spPr>
          <a:xfrm>
            <a:off x="3357554" y="3098798"/>
            <a:ext cx="1214446" cy="138499"/>
          </a:xfrm>
          <a:prstGeom prst="rect">
            <a:avLst/>
          </a:prstGeom>
          <a:solidFill>
            <a:srgbClr val="E4E7EC"/>
          </a:solidFill>
        </p:spPr>
        <p:txBody>
          <a:bodyPr wrap="square" lIns="0" tIns="0" rIns="0" bIns="0" rtlCol="0">
            <a:spAutoFit/>
          </a:bodyPr>
          <a:lstStyle/>
          <a:p>
            <a:r>
              <a:rPr lang="ru-RU" sz="900" dirty="0" err="1" smtClean="0">
                <a:solidFill>
                  <a:srgbClr val="000000"/>
                </a:solidFill>
                <a:latin typeface="Arial Narrow" pitchFamily="34" charset="0"/>
              </a:rPr>
              <a:t>Belarus</a:t>
            </a:r>
            <a:endParaRPr lang="ru-RU" sz="900" dirty="0" smtClean="0">
              <a:solidFill>
                <a:srgbClr val="000000"/>
              </a:solidFill>
              <a:latin typeface="Arial Narrow" pitchFamily="34" charset="0"/>
            </a:endParaRPr>
          </a:p>
        </p:txBody>
      </p:sp>
      <p:sp>
        <p:nvSpPr>
          <p:cNvPr id="13" name="TextBox 12"/>
          <p:cNvSpPr txBox="1"/>
          <p:nvPr/>
        </p:nvSpPr>
        <p:spPr>
          <a:xfrm>
            <a:off x="3357554" y="3541713"/>
            <a:ext cx="1214446" cy="138499"/>
          </a:xfrm>
          <a:prstGeom prst="rect">
            <a:avLst/>
          </a:prstGeom>
          <a:solidFill>
            <a:srgbClr val="E4E7EC"/>
          </a:solidFill>
        </p:spPr>
        <p:txBody>
          <a:bodyPr wrap="square" lIns="0" tIns="0" rIns="0" bIns="0" rtlCol="0">
            <a:spAutoFit/>
          </a:bodyPr>
          <a:lstStyle/>
          <a:p>
            <a:r>
              <a:rPr lang="ru-RU" sz="900" dirty="0" err="1" smtClean="0">
                <a:solidFill>
                  <a:srgbClr val="000000"/>
                </a:solidFill>
                <a:latin typeface="Arial Narrow" pitchFamily="34" charset="0"/>
              </a:rPr>
              <a:t>Kazakhstan</a:t>
            </a:r>
          </a:p>
        </p:txBody>
      </p:sp>
      <p:sp>
        <p:nvSpPr>
          <p:cNvPr id="14" name="TextBox 13"/>
          <p:cNvSpPr txBox="1"/>
          <p:nvPr/>
        </p:nvSpPr>
        <p:spPr>
          <a:xfrm>
            <a:off x="3357554" y="3786190"/>
            <a:ext cx="1214446" cy="138499"/>
          </a:xfrm>
          <a:prstGeom prst="rect">
            <a:avLst/>
          </a:prstGeom>
          <a:solidFill>
            <a:schemeClr val="bg1"/>
          </a:solidFill>
        </p:spPr>
        <p:txBody>
          <a:bodyPr wrap="square" lIns="0" tIns="0" rIns="0" bIns="0" rtlCol="0">
            <a:spAutoFit/>
          </a:bodyPr>
          <a:lstStyle/>
          <a:p>
            <a:r>
              <a:rPr lang="ru-RU" sz="900" dirty="0" err="1" smtClean="0">
                <a:solidFill>
                  <a:srgbClr val="000000"/>
                </a:solidFill>
                <a:latin typeface="Arial Narrow" pitchFamily="34" charset="0"/>
              </a:rPr>
              <a:t>Armenia</a:t>
            </a:r>
          </a:p>
        </p:txBody>
      </p:sp>
      <p:sp>
        <p:nvSpPr>
          <p:cNvPr id="16" name="TextBox 15"/>
          <p:cNvSpPr txBox="1"/>
          <p:nvPr/>
        </p:nvSpPr>
        <p:spPr>
          <a:xfrm>
            <a:off x="3357554" y="4000504"/>
            <a:ext cx="1214446" cy="138499"/>
          </a:xfrm>
          <a:prstGeom prst="rect">
            <a:avLst/>
          </a:prstGeom>
          <a:solidFill>
            <a:srgbClr val="E4E7EC"/>
          </a:solidFill>
        </p:spPr>
        <p:txBody>
          <a:bodyPr wrap="square" lIns="0" tIns="0" rIns="0" bIns="0" rtlCol="0">
            <a:spAutoFit/>
          </a:bodyPr>
          <a:lstStyle/>
          <a:p>
            <a:r>
              <a:rPr lang="ru-RU" sz="900" dirty="0" err="1" smtClean="0">
                <a:solidFill>
                  <a:srgbClr val="000000"/>
                </a:solidFill>
                <a:latin typeface="Arial Narrow" pitchFamily="34" charset="0"/>
              </a:rPr>
              <a:t>Uzbekistan</a:t>
            </a:r>
          </a:p>
        </p:txBody>
      </p:sp>
      <p:sp>
        <p:nvSpPr>
          <p:cNvPr id="17" name="TextBox 16"/>
          <p:cNvSpPr txBox="1"/>
          <p:nvPr/>
        </p:nvSpPr>
        <p:spPr>
          <a:xfrm>
            <a:off x="3357554" y="4233868"/>
            <a:ext cx="1214446" cy="138499"/>
          </a:xfrm>
          <a:prstGeom prst="rect">
            <a:avLst/>
          </a:prstGeom>
          <a:solidFill>
            <a:schemeClr val="bg1"/>
          </a:solidFill>
        </p:spPr>
        <p:txBody>
          <a:bodyPr wrap="square" lIns="0" tIns="0" rIns="0" bIns="0" rtlCol="0">
            <a:spAutoFit/>
          </a:bodyPr>
          <a:lstStyle/>
          <a:p>
            <a:r>
              <a:rPr lang="ru-RU" sz="900" dirty="0" err="1" smtClean="0">
                <a:solidFill>
                  <a:srgbClr val="000000"/>
                </a:solidFill>
                <a:latin typeface="Arial Narrow" pitchFamily="34" charset="0"/>
              </a:rPr>
              <a:t>Tajikistan</a:t>
            </a:r>
          </a:p>
        </p:txBody>
      </p:sp>
      <p:sp>
        <p:nvSpPr>
          <p:cNvPr id="18" name="TextBox 17"/>
          <p:cNvSpPr txBox="1"/>
          <p:nvPr/>
        </p:nvSpPr>
        <p:spPr>
          <a:xfrm>
            <a:off x="3357554" y="4478345"/>
            <a:ext cx="1214446" cy="138499"/>
          </a:xfrm>
          <a:prstGeom prst="rect">
            <a:avLst/>
          </a:prstGeom>
          <a:solidFill>
            <a:srgbClr val="E4E7EC"/>
          </a:solidFill>
        </p:spPr>
        <p:txBody>
          <a:bodyPr wrap="square" lIns="0" tIns="0" rIns="0" bIns="0" rtlCol="0">
            <a:spAutoFit/>
          </a:bodyPr>
          <a:lstStyle/>
          <a:p>
            <a:r>
              <a:rPr lang="ru-RU" sz="900" dirty="0" err="1" smtClean="0">
                <a:solidFill>
                  <a:srgbClr val="000000"/>
                </a:solidFill>
                <a:latin typeface="Arial Narrow" pitchFamily="34" charset="0"/>
              </a:rPr>
              <a:t>Moldova</a:t>
            </a:r>
          </a:p>
        </p:txBody>
      </p:sp>
      <p:sp>
        <p:nvSpPr>
          <p:cNvPr id="19" name="TextBox 18"/>
          <p:cNvSpPr txBox="1"/>
          <p:nvPr/>
        </p:nvSpPr>
        <p:spPr>
          <a:xfrm>
            <a:off x="3357554" y="4697421"/>
            <a:ext cx="1428760" cy="276999"/>
          </a:xfrm>
          <a:prstGeom prst="rect">
            <a:avLst/>
          </a:prstGeom>
          <a:solidFill>
            <a:schemeClr val="bg1"/>
          </a:solidFill>
        </p:spPr>
        <p:txBody>
          <a:bodyPr wrap="square" lIns="0" tIns="0" rIns="0" bIns="0" rtlCol="0">
            <a:spAutoFit/>
          </a:bodyPr>
          <a:lstStyle/>
          <a:p>
            <a:r>
              <a:rPr lang="en-US" sz="900" dirty="0" smtClean="0">
                <a:solidFill>
                  <a:srgbClr val="000000"/>
                </a:solidFill>
                <a:latin typeface="Arial Narrow" pitchFamily="34" charset="0"/>
              </a:rPr>
              <a:t>Georgia (excluding </a:t>
            </a:r>
            <a:r>
              <a:rPr lang="en-US" sz="900" dirty="0" err="1" smtClean="0">
                <a:solidFill>
                  <a:srgbClr val="000000"/>
                </a:solidFill>
                <a:latin typeface="Arial Narrow" pitchFamily="34" charset="0"/>
              </a:rPr>
              <a:t>Abkhazia</a:t>
            </a:r>
            <a:r>
              <a:rPr lang="en-US" sz="900" dirty="0" smtClean="0">
                <a:solidFill>
                  <a:srgbClr val="000000"/>
                </a:solidFill>
                <a:latin typeface="Arial Narrow" pitchFamily="34" charset="0"/>
              </a:rPr>
              <a:t> and </a:t>
            </a:r>
            <a:r>
              <a:rPr lang="en-US" sz="900" dirty="0" err="1" smtClean="0">
                <a:solidFill>
                  <a:srgbClr val="000000"/>
                </a:solidFill>
                <a:latin typeface="Arial Narrow" pitchFamily="34" charset="0"/>
              </a:rPr>
              <a:t>South</a:t>
            </a:r>
            <a:r>
              <a:rPr lang="en-US" sz="900" dirty="0" smtClean="0">
                <a:solidFill>
                  <a:srgbClr val="000000"/>
                </a:solidFill>
                <a:latin typeface="Arial Narrow" pitchFamily="34" charset="0"/>
              </a:rPr>
              <a:t> </a:t>
            </a:r>
            <a:r>
              <a:rPr lang="en-US" sz="900" dirty="0" err="1" smtClean="0">
                <a:solidFill>
                  <a:srgbClr val="000000"/>
                </a:solidFill>
                <a:latin typeface="Arial Narrow" pitchFamily="34" charset="0"/>
              </a:rPr>
              <a:t>Ossetia</a:t>
            </a:r>
            <a:r>
              <a:rPr lang="en-US" sz="900" dirty="0" smtClean="0">
                <a:solidFill>
                  <a:srgbClr val="000000"/>
                </a:solidFill>
                <a:latin typeface="Arial Narrow" pitchFamily="34" charset="0"/>
              </a:rPr>
              <a:t>)</a:t>
            </a:r>
            <a:endParaRPr lang="ru-RU" sz="900" dirty="0" smtClean="0">
              <a:solidFill>
                <a:srgbClr val="000000"/>
              </a:solidFill>
              <a:latin typeface="Arial Narrow" pitchFamily="34" charset="0"/>
            </a:endParaRPr>
          </a:p>
        </p:txBody>
      </p:sp>
      <p:sp>
        <p:nvSpPr>
          <p:cNvPr id="20" name="TextBox 19"/>
          <p:cNvSpPr txBox="1"/>
          <p:nvPr/>
        </p:nvSpPr>
        <p:spPr>
          <a:xfrm>
            <a:off x="3357554" y="5072074"/>
            <a:ext cx="1214446" cy="138499"/>
          </a:xfrm>
          <a:prstGeom prst="rect">
            <a:avLst/>
          </a:prstGeom>
          <a:solidFill>
            <a:srgbClr val="E4E7EC"/>
          </a:solidFill>
        </p:spPr>
        <p:txBody>
          <a:bodyPr wrap="square" lIns="0" tIns="0" rIns="0" bIns="0" rtlCol="0">
            <a:spAutoFit/>
          </a:bodyPr>
          <a:lstStyle/>
          <a:p>
            <a:r>
              <a:rPr lang="ru-RU" sz="900" dirty="0" err="1" smtClean="0">
                <a:solidFill>
                  <a:srgbClr val="000000"/>
                </a:solidFill>
                <a:latin typeface="Arial Narrow" pitchFamily="34" charset="0"/>
              </a:rPr>
              <a:t>Kyrgyzstan</a:t>
            </a:r>
          </a:p>
        </p:txBody>
      </p:sp>
      <p:sp>
        <p:nvSpPr>
          <p:cNvPr id="21" name="TextBox 20"/>
          <p:cNvSpPr txBox="1"/>
          <p:nvPr/>
        </p:nvSpPr>
        <p:spPr>
          <a:xfrm>
            <a:off x="3357554" y="5302263"/>
            <a:ext cx="1214446" cy="138499"/>
          </a:xfrm>
          <a:prstGeom prst="rect">
            <a:avLst/>
          </a:prstGeom>
          <a:solidFill>
            <a:schemeClr val="bg1"/>
          </a:solidFill>
        </p:spPr>
        <p:txBody>
          <a:bodyPr wrap="square" lIns="0" tIns="0" rIns="0" bIns="0" rtlCol="0">
            <a:spAutoFit/>
          </a:bodyPr>
          <a:lstStyle/>
          <a:p>
            <a:r>
              <a:rPr lang="ru-RU" sz="900" dirty="0" err="1" smtClean="0">
                <a:solidFill>
                  <a:srgbClr val="000000"/>
                </a:solidFill>
                <a:latin typeface="Arial Narrow" pitchFamily="34" charset="0"/>
              </a:rPr>
              <a:t>Azerbaijan</a:t>
            </a:r>
          </a:p>
        </p:txBody>
      </p:sp>
      <p:sp>
        <p:nvSpPr>
          <p:cNvPr id="22" name="TextBox 21"/>
          <p:cNvSpPr txBox="1"/>
          <p:nvPr/>
        </p:nvSpPr>
        <p:spPr>
          <a:xfrm>
            <a:off x="3357554" y="5530865"/>
            <a:ext cx="1214446" cy="138499"/>
          </a:xfrm>
          <a:prstGeom prst="rect">
            <a:avLst/>
          </a:prstGeom>
          <a:solidFill>
            <a:srgbClr val="E4E7EC"/>
          </a:solidFill>
        </p:spPr>
        <p:txBody>
          <a:bodyPr wrap="square" lIns="0" tIns="0" rIns="0" bIns="0" rtlCol="0">
            <a:spAutoFit/>
          </a:bodyPr>
          <a:lstStyle/>
          <a:p>
            <a:r>
              <a:rPr lang="ru-RU" sz="900" dirty="0" err="1" smtClean="0">
                <a:solidFill>
                  <a:srgbClr val="000000"/>
                </a:solidFill>
                <a:latin typeface="Arial Narrow" pitchFamily="34" charset="0"/>
              </a:rPr>
              <a:t>Turkmenistan</a:t>
            </a:r>
          </a:p>
        </p:txBody>
      </p:sp>
      <p:sp>
        <p:nvSpPr>
          <p:cNvPr id="23" name="TextBox 22"/>
          <p:cNvSpPr txBox="1"/>
          <p:nvPr/>
        </p:nvSpPr>
        <p:spPr>
          <a:xfrm>
            <a:off x="3357554" y="5776928"/>
            <a:ext cx="5357850" cy="215444"/>
          </a:xfrm>
          <a:prstGeom prst="rect">
            <a:avLst/>
          </a:prstGeom>
          <a:solidFill>
            <a:schemeClr val="bg1"/>
          </a:solidFill>
        </p:spPr>
        <p:txBody>
          <a:bodyPr wrap="square" lIns="0" tIns="0" rIns="0" bIns="0" rtlCol="0">
            <a:spAutoFit/>
          </a:bodyPr>
          <a:lstStyle/>
          <a:p>
            <a:r>
              <a:rPr lang="en-US" sz="700" dirty="0" smtClean="0">
                <a:solidFill>
                  <a:srgbClr val="000000"/>
                </a:solidFill>
                <a:latin typeface="Arial Narrow" pitchFamily="34" charset="0"/>
              </a:rPr>
              <a:t>* Preliminary estimate by adding to the data at the beginning of 2012 information on net inflow in 2012­ published by CBR on 11 June 2013.</a:t>
            </a:r>
            <a:endParaRPr lang="ru-RU" sz="700" dirty="0" smtClean="0">
              <a:solidFill>
                <a:srgbClr val="000000"/>
              </a:solidFill>
              <a:latin typeface="Arial Narrow" pitchFamily="34" charset="0"/>
            </a:endParaRPr>
          </a:p>
          <a:p>
            <a:endParaRPr lang="ru-RU" sz="700" dirty="0" err="1" smtClean="0">
              <a:solidFill>
                <a:srgbClr val="000000"/>
              </a:solidFill>
              <a:latin typeface="Arial Narrow"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descr="SMT-1930.png"/>
          <p:cNvPicPr>
            <a:picLocks noChangeAspect="1"/>
          </p:cNvPicPr>
          <p:nvPr/>
        </p:nvPicPr>
        <p:blipFill>
          <a:blip r:embed="rId2" cstate="print"/>
          <a:stretch>
            <a:fillRect/>
          </a:stretch>
        </p:blipFill>
        <p:spPr>
          <a:xfrm>
            <a:off x="395288" y="333375"/>
            <a:ext cx="8280400" cy="575945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Заголовок 1"/>
          <p:cNvSpPr>
            <a:spLocks noGrp="1"/>
          </p:cNvSpPr>
          <p:nvPr>
            <p:ph type="title"/>
          </p:nvPr>
        </p:nvSpPr>
        <p:spPr>
          <a:xfrm>
            <a:off x="1214438" y="428625"/>
            <a:ext cx="7643812" cy="868363"/>
          </a:xfrm>
        </p:spPr>
        <p:txBody>
          <a:bodyPr/>
          <a:lstStyle/>
          <a:p>
            <a:pPr algn="r"/>
            <a:r>
              <a:rPr sz="2800" b="1" smtClean="0">
                <a:latin typeface="Arial Narrow" pitchFamily="34" charset="0"/>
                <a:ea typeface="Geneva"/>
                <a:cs typeface="Times New Roman" pitchFamily="18" charset="0"/>
                <a:sym typeface="Arial" charset="0"/>
              </a:rPr>
              <a:t>Monitoring of direct investment of SES and Ukraine in Eurasia </a:t>
            </a:r>
          </a:p>
        </p:txBody>
      </p:sp>
      <p:pic>
        <p:nvPicPr>
          <p:cNvPr id="50178" name="Picture 3"/>
          <p:cNvPicPr>
            <a:picLocks noGrp="1" noChangeAspect="1" noChangeArrowheads="1"/>
          </p:cNvPicPr>
          <p:nvPr>
            <p:ph sz="half" idx="1"/>
          </p:nvPr>
        </p:nvPicPr>
        <p:blipFill>
          <a:blip r:embed="rId3" cstate="print"/>
          <a:srcRect/>
          <a:stretch>
            <a:fillRect/>
          </a:stretch>
        </p:blipFill>
        <p:spPr>
          <a:xfrm>
            <a:off x="442913" y="1412875"/>
            <a:ext cx="8450262" cy="3455988"/>
          </a:xfrm>
        </p:spPr>
      </p:pic>
      <p:sp>
        <p:nvSpPr>
          <p:cNvPr id="6" name="Заголовок 1"/>
          <p:cNvSpPr txBox="1">
            <a:spLocks/>
          </p:cNvSpPr>
          <p:nvPr/>
        </p:nvSpPr>
        <p:spPr bwMode="auto">
          <a:xfrm>
            <a:off x="395288" y="4724400"/>
            <a:ext cx="8497887" cy="1512888"/>
          </a:xfrm>
          <a:prstGeom prst="rect">
            <a:avLst/>
          </a:prstGeom>
          <a:noFill/>
          <a:ln w="9525">
            <a:noFill/>
            <a:miter lim="800000"/>
            <a:headEnd/>
            <a:tailEnd/>
          </a:ln>
        </p:spPr>
        <p:txBody>
          <a:bodyPr anchor="ctr"/>
          <a:lstStyle/>
          <a:p>
            <a:pPr marL="342900" indent="-342900" algn="just">
              <a:buFont typeface="Arial" charset="0"/>
              <a:buChar char="•"/>
            </a:pPr>
            <a:r>
              <a:rPr lang="ru-RU" sz="2000" dirty="0" err="1">
                <a:solidFill>
                  <a:srgbClr val="004A84"/>
                </a:solidFill>
                <a:ea typeface="Geneva"/>
                <a:cs typeface="Times New Roman" pitchFamily="18" charset="0"/>
                <a:sym typeface="Arial" charset="0"/>
              </a:rPr>
              <a:t>Based</a:t>
            </a:r>
            <a:r>
              <a:rPr lang="ru-RU" sz="2000" dirty="0">
                <a:solidFill>
                  <a:srgbClr val="004A84"/>
                </a:solidFill>
                <a:ea typeface="Geneva"/>
                <a:cs typeface="Times New Roman" pitchFamily="18" charset="0"/>
                <a:sym typeface="Arial" charset="0"/>
              </a:rPr>
              <a:t> </a:t>
            </a:r>
            <a:r>
              <a:rPr lang="ru-RU" sz="2000" dirty="0" err="1">
                <a:solidFill>
                  <a:srgbClr val="004A84"/>
                </a:solidFill>
                <a:ea typeface="Geneva"/>
                <a:cs typeface="Times New Roman" pitchFamily="18" charset="0"/>
                <a:sym typeface="Arial" charset="0"/>
              </a:rPr>
              <a:t>on</a:t>
            </a:r>
            <a:r>
              <a:rPr lang="ru-RU" sz="2000" dirty="0">
                <a:solidFill>
                  <a:srgbClr val="004A84"/>
                </a:solidFill>
                <a:ea typeface="Geneva"/>
                <a:cs typeface="Times New Roman" pitchFamily="18" charset="0"/>
                <a:sym typeface="Arial" charset="0"/>
              </a:rPr>
              <a:t> </a:t>
            </a:r>
            <a:r>
              <a:rPr lang="ru-RU" sz="2000" dirty="0" err="1">
                <a:solidFill>
                  <a:srgbClr val="004A84"/>
                </a:solidFill>
                <a:ea typeface="Geneva"/>
                <a:cs typeface="Times New Roman" pitchFamily="18" charset="0"/>
                <a:sym typeface="Arial" charset="0"/>
              </a:rPr>
              <a:t>improved</a:t>
            </a:r>
            <a:r>
              <a:rPr lang="ru-RU" sz="2000" dirty="0">
                <a:solidFill>
                  <a:srgbClr val="004A84"/>
                </a:solidFill>
                <a:ea typeface="Geneva"/>
                <a:cs typeface="Times New Roman" pitchFamily="18" charset="0"/>
                <a:sym typeface="Arial" charset="0"/>
              </a:rPr>
              <a:t> </a:t>
            </a:r>
            <a:r>
              <a:rPr lang="en-US" sz="2000" dirty="0" smtClean="0">
                <a:solidFill>
                  <a:srgbClr val="004A84"/>
                </a:solidFill>
                <a:ea typeface="Geneva"/>
                <a:cs typeface="Times New Roman" pitchFamily="18" charset="0"/>
                <a:sym typeface="Arial" charset="0"/>
              </a:rPr>
              <a:t>methodology</a:t>
            </a:r>
            <a:r>
              <a:rPr lang="ru-RU" sz="2000" dirty="0" smtClean="0">
                <a:solidFill>
                  <a:srgbClr val="004A84"/>
                </a:solidFill>
                <a:ea typeface="Geneva"/>
                <a:cs typeface="Times New Roman" pitchFamily="18" charset="0"/>
                <a:sym typeface="Arial" charset="0"/>
              </a:rPr>
              <a:t>;</a:t>
            </a:r>
            <a:endParaRPr lang="ru-RU" sz="2000" dirty="0">
              <a:solidFill>
                <a:srgbClr val="004A84"/>
              </a:solidFill>
              <a:ea typeface="Geneva"/>
              <a:cs typeface="Times New Roman" pitchFamily="18" charset="0"/>
              <a:sym typeface="Arial" charset="0"/>
            </a:endParaRPr>
          </a:p>
          <a:p>
            <a:pPr marL="342900" indent="-342900" algn="just">
              <a:buFont typeface="Arial" charset="0"/>
              <a:buChar char="•"/>
            </a:pPr>
            <a:r>
              <a:rPr lang="ru-RU" sz="2000" dirty="0" err="1">
                <a:solidFill>
                  <a:srgbClr val="004A84"/>
                </a:solidFill>
                <a:ea typeface="Geneva"/>
                <a:cs typeface="Times New Roman" pitchFamily="18" charset="0"/>
                <a:sym typeface="Arial" charset="0"/>
              </a:rPr>
              <a:t>Geographical</a:t>
            </a:r>
            <a:r>
              <a:rPr lang="ru-RU" sz="2000" dirty="0">
                <a:solidFill>
                  <a:srgbClr val="004A84"/>
                </a:solidFill>
                <a:ea typeface="Geneva"/>
                <a:cs typeface="Times New Roman" pitchFamily="18" charset="0"/>
                <a:sym typeface="Arial" charset="0"/>
              </a:rPr>
              <a:t> </a:t>
            </a:r>
            <a:r>
              <a:rPr lang="ru-RU" sz="2000" dirty="0" err="1">
                <a:solidFill>
                  <a:srgbClr val="004A84"/>
                </a:solidFill>
                <a:ea typeface="Geneva"/>
                <a:cs typeface="Times New Roman" pitchFamily="18" charset="0"/>
                <a:sym typeface="Arial" charset="0"/>
              </a:rPr>
              <a:t>coverage</a:t>
            </a:r>
            <a:r>
              <a:rPr lang="ru-RU" sz="2000" dirty="0">
                <a:solidFill>
                  <a:srgbClr val="004A84"/>
                </a:solidFill>
                <a:ea typeface="Geneva"/>
                <a:cs typeface="Times New Roman" pitchFamily="18" charset="0"/>
                <a:sym typeface="Arial" charset="0"/>
              </a:rPr>
              <a:t> </a:t>
            </a:r>
            <a:r>
              <a:rPr lang="ru-RU" sz="2000" dirty="0" smtClean="0">
                <a:solidFill>
                  <a:srgbClr val="004A84"/>
                </a:solidFill>
                <a:ea typeface="Geneva"/>
                <a:cs typeface="Times New Roman" pitchFamily="18" charset="0"/>
                <a:sym typeface="Arial" charset="0"/>
              </a:rPr>
              <a:t>- the </a:t>
            </a:r>
            <a:r>
              <a:rPr lang="ru-RU" sz="2000" dirty="0" err="1" smtClean="0">
                <a:solidFill>
                  <a:srgbClr val="004A84"/>
                </a:solidFill>
                <a:ea typeface="Geneva"/>
                <a:cs typeface="Times New Roman" pitchFamily="18" charset="0"/>
                <a:sym typeface="Arial" charset="0"/>
              </a:rPr>
              <a:t>whole</a:t>
            </a:r>
            <a:r>
              <a:rPr lang="ru-RU" sz="2000" dirty="0" smtClean="0">
                <a:solidFill>
                  <a:srgbClr val="004A84"/>
                </a:solidFill>
                <a:ea typeface="Geneva"/>
                <a:cs typeface="Times New Roman" pitchFamily="18" charset="0"/>
                <a:sym typeface="Arial" charset="0"/>
              </a:rPr>
              <a:t> of </a:t>
            </a:r>
            <a:r>
              <a:rPr lang="ru-RU" sz="2000" dirty="0" err="1" smtClean="0">
                <a:solidFill>
                  <a:srgbClr val="004A84"/>
                </a:solidFill>
                <a:ea typeface="Geneva"/>
                <a:cs typeface="Times New Roman" pitchFamily="18" charset="0"/>
                <a:sym typeface="Arial" charset="0"/>
              </a:rPr>
              <a:t>Europe</a:t>
            </a:r>
            <a:r>
              <a:rPr lang="ru-RU" sz="2000" dirty="0" smtClean="0">
                <a:solidFill>
                  <a:srgbClr val="004A84"/>
                </a:solidFill>
                <a:ea typeface="Geneva"/>
                <a:cs typeface="Times New Roman" pitchFamily="18" charset="0"/>
                <a:sym typeface="Arial" charset="0"/>
              </a:rPr>
              <a:t>,</a:t>
            </a:r>
            <a:r>
              <a:rPr lang="en-US" sz="2000" dirty="0" smtClean="0">
                <a:solidFill>
                  <a:srgbClr val="004A84"/>
                </a:solidFill>
                <a:ea typeface="Geneva"/>
                <a:cs typeface="Times New Roman" pitchFamily="18" charset="0"/>
                <a:sym typeface="Arial" charset="0"/>
              </a:rPr>
              <a:t> </a:t>
            </a:r>
            <a:r>
              <a:rPr lang="ru-RU" sz="2000" dirty="0" err="1" smtClean="0">
                <a:solidFill>
                  <a:srgbClr val="004A84"/>
                </a:solidFill>
                <a:ea typeface="Geneva"/>
                <a:cs typeface="Times New Roman" pitchFamily="18" charset="0"/>
                <a:sym typeface="Arial" charset="0"/>
              </a:rPr>
              <a:t>Turkey</a:t>
            </a:r>
            <a:r>
              <a:rPr lang="ru-RU" sz="2000" dirty="0">
                <a:solidFill>
                  <a:srgbClr val="004A84"/>
                </a:solidFill>
                <a:ea typeface="Geneva"/>
                <a:cs typeface="Times New Roman" pitchFamily="18" charset="0"/>
                <a:sym typeface="Arial" charset="0"/>
              </a:rPr>
              <a:t>, </a:t>
            </a:r>
            <a:r>
              <a:rPr lang="ru-RU" sz="2000" dirty="0" err="1">
                <a:solidFill>
                  <a:srgbClr val="004A84"/>
                </a:solidFill>
                <a:ea typeface="Geneva"/>
                <a:cs typeface="Times New Roman" pitchFamily="18" charset="0"/>
                <a:sym typeface="Arial" charset="0"/>
              </a:rPr>
              <a:t>China</a:t>
            </a:r>
            <a:r>
              <a:rPr lang="ru-RU" sz="2000" dirty="0">
                <a:solidFill>
                  <a:srgbClr val="004A84"/>
                </a:solidFill>
                <a:ea typeface="Geneva"/>
                <a:cs typeface="Times New Roman" pitchFamily="18" charset="0"/>
                <a:sym typeface="Arial" charset="0"/>
              </a:rPr>
              <a:t>, </a:t>
            </a:r>
            <a:r>
              <a:rPr lang="ru-RU" sz="2000" dirty="0" err="1">
                <a:solidFill>
                  <a:srgbClr val="004A84"/>
                </a:solidFill>
                <a:ea typeface="Geneva"/>
                <a:cs typeface="Times New Roman" pitchFamily="18" charset="0"/>
                <a:sym typeface="Arial" charset="0"/>
              </a:rPr>
              <a:t>Mongolia</a:t>
            </a:r>
            <a:r>
              <a:rPr lang="ru-RU" sz="2000" dirty="0">
                <a:solidFill>
                  <a:srgbClr val="004A84"/>
                </a:solidFill>
                <a:ea typeface="Geneva"/>
                <a:cs typeface="Times New Roman" pitchFamily="18" charset="0"/>
                <a:sym typeface="Arial" charset="0"/>
              </a:rPr>
              <a:t>, </a:t>
            </a:r>
            <a:r>
              <a:rPr lang="en-US" sz="2000" dirty="0" smtClean="0">
                <a:solidFill>
                  <a:srgbClr val="004A84"/>
                </a:solidFill>
                <a:ea typeface="Geneva"/>
                <a:cs typeface="Times New Roman" pitchFamily="18" charset="0"/>
                <a:sym typeface="Arial" charset="0"/>
              </a:rPr>
              <a:t>both</a:t>
            </a:r>
            <a:r>
              <a:rPr lang="ru-RU" sz="2000" dirty="0" smtClean="0">
                <a:solidFill>
                  <a:srgbClr val="004A84"/>
                </a:solidFill>
                <a:ea typeface="Geneva"/>
                <a:cs typeface="Times New Roman" pitchFamily="18" charset="0"/>
                <a:sym typeface="Arial" charset="0"/>
              </a:rPr>
              <a:t> </a:t>
            </a:r>
            <a:r>
              <a:rPr lang="ru-RU" sz="2000" dirty="0" err="1">
                <a:solidFill>
                  <a:srgbClr val="004A84"/>
                </a:solidFill>
                <a:ea typeface="Geneva"/>
                <a:cs typeface="Times New Roman" pitchFamily="18" charset="0"/>
                <a:sym typeface="Arial" charset="0"/>
              </a:rPr>
              <a:t>Koreas</a:t>
            </a:r>
            <a:r>
              <a:rPr lang="ru-RU" sz="2000" dirty="0">
                <a:solidFill>
                  <a:srgbClr val="004A84"/>
                </a:solidFill>
                <a:ea typeface="Geneva"/>
                <a:cs typeface="Times New Roman" pitchFamily="18" charset="0"/>
                <a:sym typeface="Arial" charset="0"/>
              </a:rPr>
              <a:t>, </a:t>
            </a:r>
            <a:r>
              <a:rPr lang="ru-RU" sz="2000" dirty="0" err="1">
                <a:solidFill>
                  <a:srgbClr val="004A84"/>
                </a:solidFill>
                <a:ea typeface="Geneva"/>
                <a:cs typeface="Times New Roman" pitchFamily="18" charset="0"/>
                <a:sym typeface="Arial" charset="0"/>
              </a:rPr>
              <a:t>Japan</a:t>
            </a:r>
            <a:r>
              <a:rPr lang="ru-RU" sz="2000" dirty="0">
                <a:solidFill>
                  <a:srgbClr val="004A84"/>
                </a:solidFill>
                <a:ea typeface="Geneva"/>
                <a:cs typeface="Times New Roman" pitchFamily="18" charset="0"/>
                <a:sym typeface="Arial" charset="0"/>
              </a:rPr>
              <a:t>, </a:t>
            </a:r>
            <a:r>
              <a:rPr lang="ru-RU" sz="2000" dirty="0" err="1">
                <a:solidFill>
                  <a:srgbClr val="004A84"/>
                </a:solidFill>
                <a:ea typeface="Geneva"/>
                <a:cs typeface="Times New Roman" pitchFamily="18" charset="0"/>
                <a:sym typeface="Arial" charset="0"/>
              </a:rPr>
              <a:t>and</a:t>
            </a:r>
            <a:r>
              <a:rPr lang="ru-RU" sz="2000" dirty="0">
                <a:solidFill>
                  <a:srgbClr val="004A84"/>
                </a:solidFill>
                <a:ea typeface="Geneva"/>
                <a:cs typeface="Times New Roman" pitchFamily="18" charset="0"/>
                <a:sym typeface="Arial" charset="0"/>
              </a:rPr>
              <a:t> </a:t>
            </a:r>
            <a:r>
              <a:rPr lang="ru-RU" sz="2000" dirty="0" err="1">
                <a:solidFill>
                  <a:srgbClr val="004A84"/>
                </a:solidFill>
                <a:ea typeface="Geneva"/>
                <a:cs typeface="Times New Roman" pitchFamily="18" charset="0"/>
                <a:sym typeface="Arial" charset="0"/>
              </a:rPr>
              <a:t>Vietnam</a:t>
            </a:r>
            <a:r>
              <a:rPr lang="ru-RU" sz="2000" dirty="0">
                <a:solidFill>
                  <a:srgbClr val="004A84"/>
                </a:solidFill>
                <a:ea typeface="Geneva"/>
                <a:cs typeface="Times New Roman" pitchFamily="18" charset="0"/>
                <a:sym typeface="Arial" charset="0"/>
              </a:rPr>
              <a:t>; </a:t>
            </a:r>
          </a:p>
          <a:p>
            <a:pPr marL="342900" indent="-342900" algn="just">
              <a:buFont typeface="Arial" charset="0"/>
              <a:buChar char="•"/>
            </a:pPr>
            <a:r>
              <a:rPr lang="ru-RU" sz="2000" dirty="0" err="1">
                <a:solidFill>
                  <a:srgbClr val="004A84"/>
                </a:solidFill>
                <a:ea typeface="Geneva"/>
                <a:cs typeface="Times New Roman" pitchFamily="18" charset="0"/>
                <a:sym typeface="Arial" charset="0"/>
              </a:rPr>
              <a:t>More</a:t>
            </a:r>
            <a:r>
              <a:rPr lang="ru-RU" sz="2000" dirty="0">
                <a:solidFill>
                  <a:srgbClr val="004A84"/>
                </a:solidFill>
                <a:ea typeface="Geneva"/>
                <a:cs typeface="Times New Roman" pitchFamily="18" charset="0"/>
                <a:sym typeface="Arial" charset="0"/>
              </a:rPr>
              <a:t> </a:t>
            </a:r>
            <a:r>
              <a:rPr lang="ru-RU" sz="2000" dirty="0" err="1">
                <a:solidFill>
                  <a:srgbClr val="004A84"/>
                </a:solidFill>
                <a:ea typeface="Geneva"/>
                <a:cs typeface="Times New Roman" pitchFamily="18" charset="0"/>
                <a:sym typeface="Arial" charset="0"/>
              </a:rPr>
              <a:t>than</a:t>
            </a:r>
            <a:r>
              <a:rPr lang="ru-RU" sz="2000" dirty="0">
                <a:solidFill>
                  <a:srgbClr val="004A84"/>
                </a:solidFill>
                <a:ea typeface="Geneva"/>
                <a:cs typeface="Times New Roman" pitchFamily="18" charset="0"/>
                <a:sym typeface="Arial" charset="0"/>
              </a:rPr>
              <a:t> 300 </a:t>
            </a:r>
            <a:r>
              <a:rPr lang="ru-RU" sz="2000" dirty="0" err="1">
                <a:solidFill>
                  <a:srgbClr val="004A84"/>
                </a:solidFill>
                <a:ea typeface="Geneva"/>
                <a:cs typeface="Times New Roman" pitchFamily="18" charset="0"/>
                <a:sym typeface="Arial" charset="0"/>
              </a:rPr>
              <a:t>transactions</a:t>
            </a:r>
            <a:r>
              <a:rPr lang="ru-RU" sz="2000" dirty="0">
                <a:solidFill>
                  <a:srgbClr val="004A84"/>
                </a:solidFill>
                <a:ea typeface="Geneva"/>
                <a:cs typeface="Times New Roman" pitchFamily="18" charset="0"/>
                <a:sym typeface="Arial" charset="0"/>
              </a:rPr>
              <a:t>, </a:t>
            </a:r>
            <a:r>
              <a:rPr lang="ru-RU" sz="2000" dirty="0" err="1">
                <a:solidFill>
                  <a:srgbClr val="004A84"/>
                </a:solidFill>
                <a:ea typeface="Geneva"/>
                <a:cs typeface="Times New Roman" pitchFamily="18" charset="0"/>
                <a:sym typeface="Arial" charset="0"/>
              </a:rPr>
              <a:t>though</a:t>
            </a:r>
            <a:r>
              <a:rPr lang="ru-RU" sz="2000" dirty="0">
                <a:solidFill>
                  <a:srgbClr val="004A84"/>
                </a:solidFill>
                <a:ea typeface="Geneva"/>
                <a:cs typeface="Times New Roman" pitchFamily="18" charset="0"/>
                <a:sym typeface="Arial" charset="0"/>
              </a:rPr>
              <a:t> </a:t>
            </a:r>
            <a:r>
              <a:rPr lang="ru-RU" sz="2000" dirty="0" err="1">
                <a:solidFill>
                  <a:srgbClr val="004A84"/>
                </a:solidFill>
                <a:ea typeface="Geneva"/>
                <a:cs typeface="Times New Roman" pitchFamily="18" charset="0"/>
                <a:sym typeface="Arial" charset="0"/>
              </a:rPr>
              <a:t>dominated</a:t>
            </a:r>
            <a:r>
              <a:rPr lang="ru-RU" sz="2000" dirty="0">
                <a:solidFill>
                  <a:srgbClr val="004A84"/>
                </a:solidFill>
                <a:ea typeface="Geneva"/>
                <a:cs typeface="Times New Roman" pitchFamily="18" charset="0"/>
                <a:sym typeface="Arial" charset="0"/>
              </a:rPr>
              <a:t> </a:t>
            </a:r>
            <a:r>
              <a:rPr lang="ru-RU" sz="2000" dirty="0" err="1">
                <a:solidFill>
                  <a:srgbClr val="004A84"/>
                </a:solidFill>
                <a:ea typeface="Geneva"/>
                <a:cs typeface="Times New Roman" pitchFamily="18" charset="0"/>
                <a:sym typeface="Arial" charset="0"/>
              </a:rPr>
              <a:t>by</a:t>
            </a:r>
            <a:r>
              <a:rPr lang="ru-RU" sz="2000" dirty="0">
                <a:solidFill>
                  <a:srgbClr val="004A84"/>
                </a:solidFill>
                <a:ea typeface="Geneva"/>
                <a:cs typeface="Times New Roman" pitchFamily="18" charset="0"/>
                <a:sym typeface="Arial" charset="0"/>
              </a:rPr>
              <a:t> </a:t>
            </a:r>
            <a:r>
              <a:rPr lang="ru-RU" sz="2000" dirty="0" err="1">
                <a:solidFill>
                  <a:srgbClr val="004A84"/>
                </a:solidFill>
                <a:ea typeface="Geneva"/>
                <a:cs typeface="Times New Roman" pitchFamily="18" charset="0"/>
                <a:sym typeface="Arial" charset="0"/>
              </a:rPr>
              <a:t>Russia</a:t>
            </a:r>
            <a:r>
              <a:rPr lang="ru-RU" sz="2000" dirty="0">
                <a:solidFill>
                  <a:srgbClr val="004A84"/>
                </a:solidFill>
                <a:ea typeface="Geneva"/>
                <a:cs typeface="Times New Roman" pitchFamily="18" charset="0"/>
                <a:sym typeface="Arial" charset="0"/>
              </a:rPr>
              <a:t>.</a:t>
            </a:r>
          </a:p>
          <a:p>
            <a:pPr marL="342900" indent="-342900">
              <a:buSzPct val="100000"/>
            </a:pPr>
            <a:r>
              <a:rPr lang="ru-RU" sz="2000" dirty="0">
                <a:solidFill>
                  <a:srgbClr val="004A84"/>
                </a:solidFill>
                <a:ea typeface="Geneva"/>
                <a:cs typeface="Times New Roman" pitchFamily="18" charset="0"/>
                <a:sym typeface="Arial" charset="0"/>
              </a:rPr>
              <a:t> </a:t>
            </a:r>
          </a:p>
        </p:txBody>
      </p:sp>
      <p:sp>
        <p:nvSpPr>
          <p:cNvPr id="5" name="TextBox 4"/>
          <p:cNvSpPr txBox="1"/>
          <p:nvPr/>
        </p:nvSpPr>
        <p:spPr>
          <a:xfrm>
            <a:off x="1071538" y="1672698"/>
            <a:ext cx="714380" cy="184666"/>
          </a:xfrm>
          <a:prstGeom prst="rect">
            <a:avLst/>
          </a:prstGeom>
          <a:solidFill>
            <a:srgbClr val="92A1B8"/>
          </a:solidFill>
        </p:spPr>
        <p:txBody>
          <a:bodyPr wrap="square" lIns="0" tIns="0" rIns="0" bIns="0" rtlCol="0">
            <a:spAutoFit/>
          </a:bodyPr>
          <a:lstStyle/>
          <a:p>
            <a:pPr algn="ctr"/>
            <a:r>
              <a:rPr lang="ru-RU" sz="1200" dirty="0" err="1" smtClean="0">
                <a:solidFill>
                  <a:schemeClr val="bg1"/>
                </a:solidFill>
                <a:latin typeface="+mn-lt"/>
              </a:rPr>
              <a:t>Country</a:t>
            </a:r>
            <a:endParaRPr lang="ru-RU" sz="1200" b="1" dirty="0" smtClean="0">
              <a:solidFill>
                <a:schemeClr val="bg1"/>
              </a:solidFill>
              <a:latin typeface="+mn-lt"/>
            </a:endParaRPr>
          </a:p>
        </p:txBody>
      </p:sp>
      <p:sp>
        <p:nvSpPr>
          <p:cNvPr id="8" name="TextBox 7"/>
          <p:cNvSpPr txBox="1"/>
          <p:nvPr/>
        </p:nvSpPr>
        <p:spPr>
          <a:xfrm>
            <a:off x="642910" y="2815706"/>
            <a:ext cx="1214446" cy="184666"/>
          </a:xfrm>
          <a:prstGeom prst="rect">
            <a:avLst/>
          </a:prstGeom>
          <a:solidFill>
            <a:srgbClr val="E4E7EC"/>
          </a:solidFill>
        </p:spPr>
        <p:txBody>
          <a:bodyPr wrap="square" lIns="0" tIns="0" rIns="0" bIns="0" rtlCol="0">
            <a:spAutoFit/>
          </a:bodyPr>
          <a:lstStyle/>
          <a:p>
            <a:r>
              <a:rPr lang="ru-RU" sz="1200" dirty="0" err="1" smtClean="0">
                <a:solidFill>
                  <a:srgbClr val="000000"/>
                </a:solidFill>
                <a:latin typeface="+mn-lt"/>
              </a:rPr>
              <a:t>Kazakhstan</a:t>
            </a:r>
          </a:p>
        </p:txBody>
      </p:sp>
      <p:sp>
        <p:nvSpPr>
          <p:cNvPr id="9" name="TextBox 8"/>
          <p:cNvSpPr txBox="1"/>
          <p:nvPr/>
        </p:nvSpPr>
        <p:spPr>
          <a:xfrm>
            <a:off x="2285984" y="1672698"/>
            <a:ext cx="1071570" cy="553998"/>
          </a:xfrm>
          <a:prstGeom prst="rect">
            <a:avLst/>
          </a:prstGeom>
          <a:solidFill>
            <a:srgbClr val="92A1B8"/>
          </a:solidFill>
        </p:spPr>
        <p:txBody>
          <a:bodyPr wrap="square" lIns="0" tIns="0" rIns="0" bIns="0" rtlCol="0">
            <a:spAutoFit/>
          </a:bodyPr>
          <a:lstStyle/>
          <a:p>
            <a:pPr algn="ctr"/>
            <a:r>
              <a:rPr lang="en-US" sz="1200" dirty="0" smtClean="0">
                <a:solidFill>
                  <a:schemeClr val="bg1"/>
                </a:solidFill>
                <a:latin typeface="+mn-lt"/>
              </a:rPr>
              <a:t>number of transactions in </a:t>
            </a:r>
            <a:r>
              <a:rPr lang="en-US" sz="1200" dirty="0" err="1" smtClean="0">
                <a:solidFill>
                  <a:schemeClr val="bg1"/>
                </a:solidFill>
                <a:latin typeface="+mn-lt"/>
              </a:rPr>
              <a:t>the</a:t>
            </a:r>
            <a:r>
              <a:rPr lang="en-US" sz="1200" dirty="0" smtClean="0">
                <a:solidFill>
                  <a:schemeClr val="bg1"/>
                </a:solidFill>
                <a:latin typeface="+mn-lt"/>
              </a:rPr>
              <a:t> database </a:t>
            </a:r>
            <a:endParaRPr lang="ru-RU" sz="1200" dirty="0" smtClean="0">
              <a:solidFill>
                <a:schemeClr val="bg1"/>
              </a:solidFill>
              <a:latin typeface="+mn-lt"/>
            </a:endParaRPr>
          </a:p>
        </p:txBody>
      </p:sp>
      <p:sp>
        <p:nvSpPr>
          <p:cNvPr id="10" name="TextBox 9"/>
          <p:cNvSpPr txBox="1"/>
          <p:nvPr/>
        </p:nvSpPr>
        <p:spPr>
          <a:xfrm>
            <a:off x="5143504" y="1643050"/>
            <a:ext cx="1857388" cy="738664"/>
          </a:xfrm>
          <a:prstGeom prst="rect">
            <a:avLst/>
          </a:prstGeom>
          <a:solidFill>
            <a:srgbClr val="92A1B8"/>
          </a:solidFill>
        </p:spPr>
        <p:txBody>
          <a:bodyPr wrap="square" lIns="0" tIns="0" rIns="0" bIns="0" rtlCol="0">
            <a:spAutoFit/>
          </a:bodyPr>
          <a:lstStyle/>
          <a:p>
            <a:pPr algn="ctr"/>
            <a:r>
              <a:rPr lang="en-US" sz="1200" dirty="0" smtClean="0">
                <a:solidFill>
                  <a:schemeClr val="bg1"/>
                </a:solidFill>
              </a:rPr>
              <a:t>number of transactions with FDI from $ 100 million to $ 1 billion (end of 2012)</a:t>
            </a:r>
            <a:endParaRPr lang="ru-RU" sz="1200" dirty="0" smtClean="0">
              <a:solidFill>
                <a:schemeClr val="bg1"/>
              </a:solidFill>
            </a:endParaRPr>
          </a:p>
          <a:p>
            <a:pPr algn="ctr"/>
            <a:endParaRPr lang="ru-RU" sz="1200" dirty="0" smtClean="0">
              <a:solidFill>
                <a:schemeClr val="bg1"/>
              </a:solidFill>
            </a:endParaRPr>
          </a:p>
        </p:txBody>
      </p:sp>
      <p:sp>
        <p:nvSpPr>
          <p:cNvPr id="11" name="TextBox 10"/>
          <p:cNvSpPr txBox="1"/>
          <p:nvPr/>
        </p:nvSpPr>
        <p:spPr>
          <a:xfrm>
            <a:off x="3643306" y="1672698"/>
            <a:ext cx="1285884" cy="553998"/>
          </a:xfrm>
          <a:prstGeom prst="rect">
            <a:avLst/>
          </a:prstGeom>
          <a:solidFill>
            <a:srgbClr val="92A1B8"/>
          </a:solidFill>
        </p:spPr>
        <p:txBody>
          <a:bodyPr wrap="square" lIns="0" tIns="0" rIns="0" bIns="0" rtlCol="0">
            <a:spAutoFit/>
          </a:bodyPr>
          <a:lstStyle/>
          <a:p>
            <a:pPr algn="ctr"/>
            <a:r>
              <a:rPr lang="en-US" sz="1200" dirty="0" smtClean="0"/>
              <a:t>number of transactions in the database </a:t>
            </a:r>
            <a:endParaRPr lang="ru-RU" sz="1200" b="1" dirty="0" smtClean="0">
              <a:solidFill>
                <a:schemeClr val="bg1"/>
              </a:solidFill>
              <a:latin typeface="+mn-lt"/>
            </a:endParaRPr>
          </a:p>
        </p:txBody>
      </p:sp>
      <p:sp>
        <p:nvSpPr>
          <p:cNvPr id="12" name="TextBox 11"/>
          <p:cNvSpPr txBox="1"/>
          <p:nvPr/>
        </p:nvSpPr>
        <p:spPr>
          <a:xfrm>
            <a:off x="3500430" y="1672698"/>
            <a:ext cx="1428760" cy="738664"/>
          </a:xfrm>
          <a:prstGeom prst="rect">
            <a:avLst/>
          </a:prstGeom>
          <a:solidFill>
            <a:srgbClr val="92A1B8"/>
          </a:solidFill>
        </p:spPr>
        <p:txBody>
          <a:bodyPr wrap="square" lIns="0" tIns="0" rIns="0" bIns="0" rtlCol="0">
            <a:spAutoFit/>
          </a:bodyPr>
          <a:lstStyle/>
          <a:p>
            <a:pPr algn="ctr"/>
            <a:r>
              <a:rPr lang="en-US" sz="1200" dirty="0" smtClean="0">
                <a:solidFill>
                  <a:schemeClr val="bg1"/>
                </a:solidFill>
              </a:rPr>
              <a:t>number of transactions with FDI over S1 billion (end of 2012) </a:t>
            </a:r>
            <a:endParaRPr lang="ru-RU" sz="1200" dirty="0" smtClean="0">
              <a:solidFill>
                <a:schemeClr val="bg1"/>
              </a:solidFill>
            </a:endParaRPr>
          </a:p>
        </p:txBody>
      </p:sp>
      <p:sp>
        <p:nvSpPr>
          <p:cNvPr id="13" name="TextBox 12"/>
          <p:cNvSpPr txBox="1"/>
          <p:nvPr/>
        </p:nvSpPr>
        <p:spPr>
          <a:xfrm>
            <a:off x="7072330" y="1672698"/>
            <a:ext cx="1500198" cy="553998"/>
          </a:xfrm>
          <a:prstGeom prst="rect">
            <a:avLst/>
          </a:prstGeom>
          <a:solidFill>
            <a:srgbClr val="92A1B8"/>
          </a:solidFill>
        </p:spPr>
        <p:txBody>
          <a:bodyPr wrap="square" lIns="0" tIns="0" rIns="0" bIns="0" rtlCol="0">
            <a:spAutoFit/>
          </a:bodyPr>
          <a:lstStyle/>
          <a:p>
            <a:pPr algn="ctr"/>
            <a:r>
              <a:rPr lang="en-US" sz="1200" dirty="0" smtClean="0">
                <a:solidFill>
                  <a:schemeClr val="bg1"/>
                </a:solidFill>
              </a:rPr>
              <a:t>FDI stock at the end of 2012, S billion</a:t>
            </a:r>
          </a:p>
          <a:p>
            <a:pPr algn="ctr"/>
            <a:endParaRPr lang="ru-RU" sz="1200" dirty="0" smtClean="0">
              <a:solidFill>
                <a:schemeClr val="bg1"/>
              </a:solidFill>
            </a:endParaRPr>
          </a:p>
        </p:txBody>
      </p:sp>
      <p:sp>
        <p:nvSpPr>
          <p:cNvPr id="14" name="TextBox 13"/>
          <p:cNvSpPr txBox="1"/>
          <p:nvPr/>
        </p:nvSpPr>
        <p:spPr>
          <a:xfrm>
            <a:off x="642910" y="3429000"/>
            <a:ext cx="1214446" cy="184666"/>
          </a:xfrm>
          <a:prstGeom prst="rect">
            <a:avLst/>
          </a:prstGeom>
          <a:solidFill>
            <a:srgbClr val="E4E7EC"/>
          </a:solidFill>
        </p:spPr>
        <p:txBody>
          <a:bodyPr wrap="square" lIns="0" tIns="0" rIns="0" bIns="0" rtlCol="0">
            <a:spAutoFit/>
          </a:bodyPr>
          <a:lstStyle/>
          <a:p>
            <a:r>
              <a:rPr lang="ru-RU" sz="1200" dirty="0" err="1" smtClean="0">
                <a:solidFill>
                  <a:srgbClr val="000000"/>
                </a:solidFill>
                <a:latin typeface="+mn-lt"/>
              </a:rPr>
              <a:t>Belarus</a:t>
            </a:r>
            <a:endParaRPr lang="ru-RU" sz="1200" dirty="0" smtClean="0">
              <a:solidFill>
                <a:srgbClr val="000000"/>
              </a:solidFill>
              <a:latin typeface="+mn-lt"/>
            </a:endParaRPr>
          </a:p>
        </p:txBody>
      </p:sp>
      <p:sp>
        <p:nvSpPr>
          <p:cNvPr id="15" name="TextBox 14"/>
          <p:cNvSpPr txBox="1"/>
          <p:nvPr/>
        </p:nvSpPr>
        <p:spPr>
          <a:xfrm>
            <a:off x="642910" y="4214818"/>
            <a:ext cx="1214446" cy="184666"/>
          </a:xfrm>
          <a:prstGeom prst="rect">
            <a:avLst/>
          </a:prstGeom>
          <a:solidFill>
            <a:srgbClr val="E4E7EC"/>
          </a:solidFill>
        </p:spPr>
        <p:txBody>
          <a:bodyPr wrap="square" lIns="0" tIns="0" rIns="0" bIns="0" rtlCol="0">
            <a:spAutoFit/>
          </a:bodyPr>
          <a:lstStyle/>
          <a:p>
            <a:r>
              <a:rPr lang="ru-RU" sz="1200" dirty="0" err="1" smtClean="0">
                <a:solidFill>
                  <a:srgbClr val="000000"/>
                </a:solidFill>
                <a:latin typeface="+mn-lt"/>
              </a:rPr>
              <a:t>Total</a:t>
            </a:r>
          </a:p>
        </p:txBody>
      </p:sp>
      <p:sp>
        <p:nvSpPr>
          <p:cNvPr id="16" name="TextBox 15"/>
          <p:cNvSpPr txBox="1"/>
          <p:nvPr/>
        </p:nvSpPr>
        <p:spPr>
          <a:xfrm>
            <a:off x="642910" y="2500306"/>
            <a:ext cx="1214446" cy="184666"/>
          </a:xfrm>
          <a:prstGeom prst="rect">
            <a:avLst/>
          </a:prstGeom>
          <a:solidFill>
            <a:srgbClr val="F3F3F4"/>
          </a:solidFill>
        </p:spPr>
        <p:txBody>
          <a:bodyPr wrap="square" lIns="0" tIns="0" rIns="0" bIns="0" rtlCol="0">
            <a:spAutoFit/>
          </a:bodyPr>
          <a:lstStyle/>
          <a:p>
            <a:r>
              <a:rPr lang="ru-RU" sz="1200" dirty="0" err="1" smtClean="0">
                <a:solidFill>
                  <a:srgbClr val="000000"/>
                </a:solidFill>
                <a:latin typeface="+mn-lt"/>
              </a:rPr>
              <a:t>Russia</a:t>
            </a:r>
          </a:p>
        </p:txBody>
      </p:sp>
      <p:sp>
        <p:nvSpPr>
          <p:cNvPr id="17" name="TextBox 16"/>
          <p:cNvSpPr txBox="1"/>
          <p:nvPr/>
        </p:nvSpPr>
        <p:spPr>
          <a:xfrm>
            <a:off x="630210" y="3143248"/>
            <a:ext cx="1214446" cy="184666"/>
          </a:xfrm>
          <a:prstGeom prst="rect">
            <a:avLst/>
          </a:prstGeom>
          <a:solidFill>
            <a:srgbClr val="F3F3F4"/>
          </a:solidFill>
        </p:spPr>
        <p:txBody>
          <a:bodyPr wrap="square" lIns="0" tIns="0" rIns="0" bIns="0" rtlCol="0">
            <a:spAutoFit/>
          </a:bodyPr>
          <a:lstStyle/>
          <a:p>
            <a:r>
              <a:rPr lang="ru-RU" sz="1200" dirty="0" err="1" smtClean="0">
                <a:solidFill>
                  <a:srgbClr val="000000"/>
                </a:solidFill>
                <a:latin typeface="+mn-lt"/>
              </a:rPr>
              <a:t>Ukraine</a:t>
            </a:r>
          </a:p>
        </p:txBody>
      </p:sp>
      <p:sp>
        <p:nvSpPr>
          <p:cNvPr id="18" name="TextBox 17"/>
          <p:cNvSpPr txBox="1"/>
          <p:nvPr/>
        </p:nvSpPr>
        <p:spPr>
          <a:xfrm>
            <a:off x="630210" y="3735948"/>
            <a:ext cx="1214446" cy="369332"/>
          </a:xfrm>
          <a:prstGeom prst="rect">
            <a:avLst/>
          </a:prstGeom>
          <a:solidFill>
            <a:srgbClr val="F3F3F4"/>
          </a:solidFill>
        </p:spPr>
        <p:txBody>
          <a:bodyPr wrap="square" lIns="0" tIns="0" rIns="0" bIns="0" rtlCol="0">
            <a:spAutoFit/>
          </a:bodyPr>
          <a:lstStyle/>
          <a:p>
            <a:r>
              <a:rPr lang="ru-RU" sz="1200" dirty="0" err="1" smtClean="0">
                <a:solidFill>
                  <a:srgbClr val="000000"/>
                </a:solidFill>
                <a:latin typeface="+mn-lt"/>
              </a:rPr>
              <a:t>Joint</a:t>
            </a:r>
          </a:p>
          <a:p>
            <a:r>
              <a:rPr lang="ru-RU" sz="1200" dirty="0" err="1" smtClean="0">
                <a:solidFill>
                  <a:srgbClr val="000000"/>
                </a:solidFill>
                <a:latin typeface="+mn-lt"/>
              </a:rPr>
              <a:t>projects</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Заголовок 3"/>
          <p:cNvSpPr>
            <a:spLocks noGrp="1"/>
          </p:cNvSpPr>
          <p:nvPr>
            <p:ph type="title" idx="4294967295"/>
          </p:nvPr>
        </p:nvSpPr>
        <p:spPr/>
        <p:txBody>
          <a:bodyPr/>
          <a:lstStyle/>
          <a:p>
            <a:pPr algn="r"/>
            <a:r>
              <a:rPr sz="2800" b="1" smtClean="0">
                <a:latin typeface="Arial Narrow" pitchFamily="34" charset="0"/>
                <a:ea typeface="Geneva"/>
                <a:sym typeface="Arial" charset="0"/>
              </a:rPr>
              <a:t>EDB Integration Barometer:  </a:t>
            </a:r>
            <a:br>
              <a:rPr sz="2800" b="1" smtClean="0">
                <a:latin typeface="Arial Narrow" pitchFamily="34" charset="0"/>
                <a:ea typeface="Geneva"/>
                <a:sym typeface="Arial" charset="0"/>
              </a:rPr>
            </a:br>
            <a:r>
              <a:rPr sz="2800" b="1" smtClean="0">
                <a:latin typeface="Arial Narrow" pitchFamily="34" charset="0"/>
                <a:ea typeface="Geneva"/>
                <a:sym typeface="Arial" charset="0"/>
              </a:rPr>
              <a:t>attitude to the CU and SES in member states</a:t>
            </a:r>
          </a:p>
        </p:txBody>
      </p:sp>
      <p:graphicFrame>
        <p:nvGraphicFramePr>
          <p:cNvPr id="4" name="Диаграмма 3"/>
          <p:cNvGraphicFramePr>
            <a:graphicFrameLocks noGrp="1"/>
          </p:cNvGraphicFramePr>
          <p:nvPr/>
        </p:nvGraphicFramePr>
        <p:xfrm>
          <a:off x="2195736" y="1484784"/>
          <a:ext cx="6408712" cy="4104456"/>
        </p:xfrm>
        <a:graphic>
          <a:graphicData uri="http://schemas.openxmlformats.org/drawingml/2006/chart">
            <c:chart xmlns:c="http://schemas.openxmlformats.org/drawingml/2006/chart" xmlns:r="http://schemas.openxmlformats.org/officeDocument/2006/relationships" r:id="rId3"/>
          </a:graphicData>
        </a:graphic>
      </p:graphicFrame>
      <p:sp>
        <p:nvSpPr>
          <p:cNvPr id="52227" name="Прямоугольник 1"/>
          <p:cNvSpPr>
            <a:spLocks noChangeArrowheads="1"/>
          </p:cNvSpPr>
          <p:nvPr/>
        </p:nvSpPr>
        <p:spPr bwMode="auto">
          <a:xfrm>
            <a:off x="395288" y="1312863"/>
            <a:ext cx="2232025" cy="4248150"/>
          </a:xfrm>
          <a:prstGeom prst="rect">
            <a:avLst/>
          </a:prstGeom>
          <a:noFill/>
          <a:ln w="9525">
            <a:noFill/>
            <a:miter lim="800000"/>
            <a:headEnd/>
            <a:tailEnd/>
          </a:ln>
        </p:spPr>
        <p:txBody>
          <a:bodyPr>
            <a:spAutoFit/>
          </a:bodyPr>
          <a:lstStyle/>
          <a:p>
            <a:pPr marL="285750" indent="-285750">
              <a:buFont typeface="Arial" charset="0"/>
              <a:buChar char="•"/>
            </a:pPr>
            <a:r>
              <a:rPr lang="ru-RU" sz="1600" dirty="0" err="1">
                <a:solidFill>
                  <a:srgbClr val="004A84"/>
                </a:solidFill>
                <a:sym typeface="Arial" charset="0"/>
              </a:rPr>
              <a:t>In</a:t>
            </a:r>
            <a:r>
              <a:rPr lang="ru-RU" sz="1600" dirty="0">
                <a:solidFill>
                  <a:srgbClr val="004A84"/>
                </a:solidFill>
                <a:sym typeface="Arial" charset="0"/>
              </a:rPr>
              <a:t> </a:t>
            </a:r>
            <a:r>
              <a:rPr lang="ru-RU" sz="1600" dirty="0" err="1">
                <a:solidFill>
                  <a:srgbClr val="004A84"/>
                </a:solidFill>
                <a:sym typeface="Arial" charset="0"/>
              </a:rPr>
              <a:t>use</a:t>
            </a:r>
            <a:r>
              <a:rPr lang="ru-RU" sz="1600" dirty="0">
                <a:solidFill>
                  <a:srgbClr val="004A84"/>
                </a:solidFill>
                <a:sym typeface="Arial" charset="0"/>
              </a:rPr>
              <a:t> </a:t>
            </a:r>
            <a:r>
              <a:rPr lang="ru-RU" sz="1600" dirty="0" err="1">
                <a:solidFill>
                  <a:srgbClr val="004A84"/>
                </a:solidFill>
                <a:sym typeface="Arial" charset="0"/>
              </a:rPr>
              <a:t>from</a:t>
            </a:r>
            <a:r>
              <a:rPr lang="ru-RU" sz="1600" dirty="0">
                <a:solidFill>
                  <a:srgbClr val="004A84"/>
                </a:solidFill>
                <a:sym typeface="Arial" charset="0"/>
              </a:rPr>
              <a:t> 2012. A </a:t>
            </a:r>
            <a:r>
              <a:rPr lang="ru-RU" sz="1600" dirty="0" err="1">
                <a:solidFill>
                  <a:srgbClr val="004A84"/>
                </a:solidFill>
                <a:sym typeface="Arial" charset="0"/>
              </a:rPr>
              <a:t>monitoring</a:t>
            </a:r>
            <a:r>
              <a:rPr lang="ru-RU" sz="1600" dirty="0">
                <a:solidFill>
                  <a:srgbClr val="004A84"/>
                </a:solidFill>
                <a:sym typeface="Arial" charset="0"/>
              </a:rPr>
              <a:t> </a:t>
            </a:r>
            <a:r>
              <a:rPr lang="ru-RU" sz="1600" dirty="0" err="1">
                <a:solidFill>
                  <a:srgbClr val="004A84"/>
                </a:solidFill>
                <a:sym typeface="Arial" charset="0"/>
              </a:rPr>
              <a:t>study</a:t>
            </a:r>
            <a:r>
              <a:rPr lang="ru-RU" sz="1600" dirty="0">
                <a:solidFill>
                  <a:srgbClr val="004A84"/>
                </a:solidFill>
                <a:sym typeface="Arial" charset="0"/>
              </a:rPr>
              <a:t> </a:t>
            </a:r>
            <a:r>
              <a:rPr lang="ru-RU" sz="1600" dirty="0" err="1">
                <a:solidFill>
                  <a:srgbClr val="004A84"/>
                </a:solidFill>
                <a:sym typeface="Arial" charset="0"/>
              </a:rPr>
              <a:t>of</a:t>
            </a:r>
            <a:r>
              <a:rPr lang="ru-RU" sz="1600" dirty="0">
                <a:solidFill>
                  <a:srgbClr val="004A84"/>
                </a:solidFill>
                <a:sym typeface="Arial" charset="0"/>
              </a:rPr>
              <a:t> </a:t>
            </a:r>
            <a:r>
              <a:rPr lang="ru-RU" sz="1600" dirty="0" err="1">
                <a:solidFill>
                  <a:srgbClr val="004A84"/>
                </a:solidFill>
                <a:sym typeface="Arial" charset="0"/>
              </a:rPr>
              <a:t>integration</a:t>
            </a:r>
            <a:r>
              <a:rPr lang="ru-RU" sz="1600" dirty="0">
                <a:solidFill>
                  <a:srgbClr val="004A84"/>
                </a:solidFill>
                <a:sym typeface="Arial" charset="0"/>
              </a:rPr>
              <a:t> </a:t>
            </a:r>
            <a:r>
              <a:rPr lang="ru-RU" sz="1600" dirty="0" err="1">
                <a:solidFill>
                  <a:srgbClr val="004A84"/>
                </a:solidFill>
                <a:sym typeface="Arial" charset="0"/>
              </a:rPr>
              <a:t>preferences</a:t>
            </a:r>
            <a:r>
              <a:rPr lang="ru-RU" sz="1600" dirty="0">
                <a:solidFill>
                  <a:srgbClr val="004A84"/>
                </a:solidFill>
                <a:sym typeface="Arial" charset="0"/>
              </a:rPr>
              <a:t> </a:t>
            </a:r>
            <a:r>
              <a:rPr lang="ru-RU" sz="1600" dirty="0" err="1">
                <a:solidFill>
                  <a:srgbClr val="004A84"/>
                </a:solidFill>
                <a:sym typeface="Arial" charset="0"/>
              </a:rPr>
              <a:t>of</a:t>
            </a:r>
            <a:r>
              <a:rPr lang="ru-RU" sz="1600" dirty="0">
                <a:solidFill>
                  <a:srgbClr val="004A84"/>
                </a:solidFill>
                <a:sym typeface="Arial" charset="0"/>
              </a:rPr>
              <a:t> </a:t>
            </a:r>
            <a:r>
              <a:rPr lang="ru-RU" sz="1600" dirty="0" err="1">
                <a:solidFill>
                  <a:srgbClr val="004A84"/>
                </a:solidFill>
                <a:sym typeface="Arial" charset="0"/>
              </a:rPr>
              <a:t>the</a:t>
            </a:r>
            <a:r>
              <a:rPr lang="ru-RU" sz="1600" dirty="0">
                <a:solidFill>
                  <a:srgbClr val="004A84"/>
                </a:solidFill>
                <a:sym typeface="Arial" charset="0"/>
              </a:rPr>
              <a:t> </a:t>
            </a:r>
            <a:r>
              <a:rPr lang="ru-RU" sz="1600" dirty="0" err="1">
                <a:solidFill>
                  <a:srgbClr val="004A84"/>
                </a:solidFill>
                <a:sym typeface="Arial" charset="0"/>
              </a:rPr>
              <a:t>former</a:t>
            </a:r>
            <a:r>
              <a:rPr lang="ru-RU" sz="1600" dirty="0">
                <a:solidFill>
                  <a:srgbClr val="004A84"/>
                </a:solidFill>
                <a:sym typeface="Arial" charset="0"/>
              </a:rPr>
              <a:t> </a:t>
            </a:r>
            <a:r>
              <a:rPr lang="ru-RU" sz="1600" dirty="0" err="1">
                <a:solidFill>
                  <a:srgbClr val="004A84"/>
                </a:solidFill>
                <a:sym typeface="Arial" charset="0"/>
              </a:rPr>
              <a:t>Soviet</a:t>
            </a:r>
            <a:r>
              <a:rPr lang="ru-RU" sz="1600" dirty="0">
                <a:solidFill>
                  <a:srgbClr val="004A84"/>
                </a:solidFill>
                <a:sym typeface="Arial" charset="0"/>
              </a:rPr>
              <a:t> </a:t>
            </a:r>
            <a:r>
              <a:rPr lang="ru-RU" sz="1600" dirty="0" err="1">
                <a:solidFill>
                  <a:srgbClr val="004A84"/>
                </a:solidFill>
                <a:sym typeface="Arial" charset="0"/>
              </a:rPr>
              <a:t>Union</a:t>
            </a:r>
            <a:r>
              <a:rPr lang="ru-RU" sz="1600" dirty="0">
                <a:solidFill>
                  <a:srgbClr val="004A84"/>
                </a:solidFill>
                <a:sym typeface="Arial" charset="0"/>
              </a:rPr>
              <a:t> </a:t>
            </a:r>
            <a:r>
              <a:rPr lang="ru-RU" sz="1600" dirty="0" err="1">
                <a:solidFill>
                  <a:srgbClr val="004A84"/>
                </a:solidFill>
                <a:sym typeface="Arial" charset="0"/>
              </a:rPr>
              <a:t>population</a:t>
            </a:r>
            <a:r>
              <a:rPr lang="ru-RU" sz="1600" dirty="0">
                <a:solidFill>
                  <a:srgbClr val="004A84"/>
                </a:solidFill>
                <a:sym typeface="Arial" charset="0"/>
              </a:rPr>
              <a:t> (11 CIS </a:t>
            </a:r>
            <a:r>
              <a:rPr lang="ru-RU" sz="1600" dirty="0" err="1">
                <a:solidFill>
                  <a:srgbClr val="004A84"/>
                </a:solidFill>
                <a:sym typeface="Arial" charset="0"/>
              </a:rPr>
              <a:t>countries</a:t>
            </a:r>
            <a:r>
              <a:rPr lang="ru-RU" sz="1600" dirty="0">
                <a:solidFill>
                  <a:srgbClr val="004A84"/>
                </a:solidFill>
                <a:sym typeface="Arial" charset="0"/>
              </a:rPr>
              <a:t> </a:t>
            </a:r>
            <a:r>
              <a:rPr lang="ru-RU" sz="1600" dirty="0" err="1">
                <a:solidFill>
                  <a:srgbClr val="004A84"/>
                </a:solidFill>
                <a:sym typeface="Arial" charset="0"/>
              </a:rPr>
              <a:t>and</a:t>
            </a:r>
            <a:r>
              <a:rPr lang="ru-RU" sz="1600" dirty="0">
                <a:solidFill>
                  <a:srgbClr val="004A84"/>
                </a:solidFill>
                <a:sym typeface="Arial" charset="0"/>
              </a:rPr>
              <a:t> </a:t>
            </a:r>
            <a:r>
              <a:rPr lang="ru-RU" sz="1600" dirty="0" err="1">
                <a:solidFill>
                  <a:srgbClr val="004A84"/>
                </a:solidFill>
                <a:sym typeface="Arial" charset="0"/>
              </a:rPr>
              <a:t>Georgia</a:t>
            </a:r>
            <a:r>
              <a:rPr lang="ru-RU" sz="1600" dirty="0">
                <a:solidFill>
                  <a:srgbClr val="004A84"/>
                </a:solidFill>
                <a:sym typeface="Arial" charset="0"/>
              </a:rPr>
              <a:t>) </a:t>
            </a:r>
          </a:p>
          <a:p>
            <a:pPr marL="285750" indent="-285750">
              <a:buFont typeface="Arial" charset="0"/>
              <a:buChar char="•"/>
            </a:pPr>
            <a:r>
              <a:rPr lang="ru-RU" sz="1600" dirty="0" err="1">
                <a:solidFill>
                  <a:srgbClr val="004A84"/>
                </a:solidFill>
                <a:sym typeface="Arial" charset="0"/>
              </a:rPr>
              <a:t>In</a:t>
            </a:r>
            <a:r>
              <a:rPr lang="ru-RU" sz="1600" dirty="0">
                <a:solidFill>
                  <a:srgbClr val="004A84"/>
                </a:solidFill>
                <a:sym typeface="Arial" charset="0"/>
              </a:rPr>
              <a:t> 2013, 12 </a:t>
            </a:r>
            <a:r>
              <a:rPr lang="ru-RU" sz="1600" dirty="0" err="1">
                <a:solidFill>
                  <a:srgbClr val="004A84"/>
                </a:solidFill>
                <a:sym typeface="Arial" charset="0"/>
              </a:rPr>
              <a:t>countries</a:t>
            </a:r>
            <a:r>
              <a:rPr lang="ru-RU" sz="1600" dirty="0">
                <a:solidFill>
                  <a:srgbClr val="004A84"/>
                </a:solidFill>
                <a:sym typeface="Arial" charset="0"/>
              </a:rPr>
              <a:t> </a:t>
            </a:r>
            <a:r>
              <a:rPr lang="ru-RU" sz="1600" dirty="0" err="1">
                <a:solidFill>
                  <a:srgbClr val="004A84"/>
                </a:solidFill>
                <a:sym typeface="Arial" charset="0"/>
              </a:rPr>
              <a:t>participated</a:t>
            </a:r>
            <a:r>
              <a:rPr lang="ru-RU" sz="1600" dirty="0">
                <a:solidFill>
                  <a:srgbClr val="004A84"/>
                </a:solidFill>
                <a:sym typeface="Arial" charset="0"/>
              </a:rPr>
              <a:t> </a:t>
            </a:r>
            <a:r>
              <a:rPr lang="ru-RU" sz="1600" dirty="0" err="1">
                <a:solidFill>
                  <a:srgbClr val="004A84"/>
                </a:solidFill>
                <a:sym typeface="Arial" charset="0"/>
              </a:rPr>
              <a:t>in</a:t>
            </a:r>
            <a:r>
              <a:rPr lang="ru-RU" sz="1600" dirty="0">
                <a:solidFill>
                  <a:srgbClr val="004A84"/>
                </a:solidFill>
                <a:sym typeface="Arial" charset="0"/>
              </a:rPr>
              <a:t> </a:t>
            </a:r>
            <a:r>
              <a:rPr lang="ru-RU" sz="1600" dirty="0" err="1">
                <a:solidFill>
                  <a:srgbClr val="004A84"/>
                </a:solidFill>
                <a:sym typeface="Arial" charset="0"/>
              </a:rPr>
              <a:t>the</a:t>
            </a:r>
            <a:r>
              <a:rPr lang="ru-RU" sz="1600" dirty="0">
                <a:solidFill>
                  <a:srgbClr val="004A84"/>
                </a:solidFill>
                <a:sym typeface="Arial" charset="0"/>
              </a:rPr>
              <a:t> </a:t>
            </a:r>
            <a:r>
              <a:rPr lang="ru-RU" sz="1600" dirty="0" err="1">
                <a:solidFill>
                  <a:srgbClr val="004A84"/>
                </a:solidFill>
                <a:sym typeface="Arial" charset="0"/>
              </a:rPr>
              <a:t>survey</a:t>
            </a:r>
            <a:r>
              <a:rPr lang="ru-RU" sz="1600" dirty="0">
                <a:solidFill>
                  <a:srgbClr val="004A84"/>
                </a:solidFill>
                <a:sym typeface="Arial" charset="0"/>
              </a:rPr>
              <a:t>.  </a:t>
            </a:r>
          </a:p>
          <a:p>
            <a:pPr marL="285750" indent="-285750">
              <a:buFont typeface="Arial" charset="0"/>
              <a:buChar char="•"/>
            </a:pPr>
            <a:r>
              <a:rPr lang="ru-RU" sz="1600" dirty="0" err="1">
                <a:solidFill>
                  <a:srgbClr val="004A84"/>
                </a:solidFill>
                <a:sym typeface="Arial" charset="0"/>
              </a:rPr>
              <a:t>More</a:t>
            </a:r>
            <a:r>
              <a:rPr lang="ru-RU" sz="1600" dirty="0">
                <a:solidFill>
                  <a:srgbClr val="004A84"/>
                </a:solidFill>
                <a:sym typeface="Arial" charset="0"/>
              </a:rPr>
              <a:t> </a:t>
            </a:r>
            <a:r>
              <a:rPr lang="ru-RU" sz="1600" dirty="0" err="1">
                <a:solidFill>
                  <a:srgbClr val="004A84"/>
                </a:solidFill>
                <a:sym typeface="Arial" charset="0"/>
              </a:rPr>
              <a:t>than</a:t>
            </a:r>
            <a:r>
              <a:rPr lang="ru-RU" sz="1600" dirty="0">
                <a:solidFill>
                  <a:srgbClr val="004A84"/>
                </a:solidFill>
                <a:sym typeface="Arial" charset="0"/>
              </a:rPr>
              <a:t> 14 </a:t>
            </a:r>
            <a:r>
              <a:rPr lang="ru-RU" sz="1600" dirty="0" err="1">
                <a:solidFill>
                  <a:srgbClr val="004A84"/>
                </a:solidFill>
                <a:sym typeface="Arial" charset="0"/>
              </a:rPr>
              <a:t>thousand</a:t>
            </a:r>
            <a:r>
              <a:rPr lang="ru-RU" sz="1600" dirty="0">
                <a:solidFill>
                  <a:srgbClr val="004A84"/>
                </a:solidFill>
                <a:sym typeface="Arial" charset="0"/>
              </a:rPr>
              <a:t> </a:t>
            </a:r>
            <a:r>
              <a:rPr lang="ru-RU" sz="1600" dirty="0" err="1">
                <a:solidFill>
                  <a:srgbClr val="004A84"/>
                </a:solidFill>
                <a:sym typeface="Arial" charset="0"/>
              </a:rPr>
              <a:t>people</a:t>
            </a:r>
            <a:r>
              <a:rPr lang="ru-RU" sz="1600" dirty="0">
                <a:solidFill>
                  <a:srgbClr val="004A84"/>
                </a:solidFill>
                <a:sym typeface="Arial" charset="0"/>
              </a:rPr>
              <a:t> </a:t>
            </a:r>
            <a:r>
              <a:rPr lang="ru-RU" sz="1600" dirty="0" err="1">
                <a:solidFill>
                  <a:srgbClr val="004A84"/>
                </a:solidFill>
                <a:sym typeface="Arial" charset="0"/>
              </a:rPr>
              <a:t>interviewed</a:t>
            </a:r>
            <a:r>
              <a:rPr lang="ru-RU" sz="1600" dirty="0">
                <a:solidFill>
                  <a:srgbClr val="004A84"/>
                </a:solidFill>
                <a:sym typeface="Arial" charset="0"/>
              </a:rPr>
              <a:t> (</a:t>
            </a:r>
            <a:r>
              <a:rPr lang="ru-RU" sz="1600" dirty="0" err="1">
                <a:solidFill>
                  <a:srgbClr val="004A84"/>
                </a:solidFill>
                <a:sym typeface="Arial" charset="0"/>
              </a:rPr>
              <a:t>from</a:t>
            </a:r>
            <a:r>
              <a:rPr lang="ru-RU" sz="1600" dirty="0">
                <a:solidFill>
                  <a:srgbClr val="004A84"/>
                </a:solidFill>
                <a:sym typeface="Arial" charset="0"/>
              </a:rPr>
              <a:t> 1000 </a:t>
            </a:r>
            <a:r>
              <a:rPr lang="ru-RU" sz="1600" dirty="0" err="1">
                <a:solidFill>
                  <a:srgbClr val="004A84"/>
                </a:solidFill>
                <a:sym typeface="Arial" charset="0"/>
              </a:rPr>
              <a:t>to</a:t>
            </a:r>
            <a:r>
              <a:rPr lang="ru-RU" sz="1600" dirty="0">
                <a:solidFill>
                  <a:srgbClr val="004A84"/>
                </a:solidFill>
                <a:sym typeface="Arial" charset="0"/>
              </a:rPr>
              <a:t> 2000 </a:t>
            </a:r>
            <a:r>
              <a:rPr lang="ru-RU" sz="1600" dirty="0" err="1">
                <a:solidFill>
                  <a:srgbClr val="004A84"/>
                </a:solidFill>
                <a:sym typeface="Arial" charset="0"/>
              </a:rPr>
              <a:t>in</a:t>
            </a:r>
            <a:r>
              <a:rPr lang="ru-RU" sz="1600" dirty="0">
                <a:solidFill>
                  <a:srgbClr val="004A84"/>
                </a:solidFill>
                <a:sym typeface="Arial" charset="0"/>
              </a:rPr>
              <a:t> </a:t>
            </a:r>
            <a:r>
              <a:rPr lang="ru-RU" sz="1600" dirty="0" err="1">
                <a:solidFill>
                  <a:srgbClr val="004A84"/>
                </a:solidFill>
                <a:sym typeface="Arial" charset="0"/>
              </a:rPr>
              <a:t>each</a:t>
            </a:r>
            <a:r>
              <a:rPr lang="ru-RU" sz="1600" dirty="0">
                <a:solidFill>
                  <a:srgbClr val="004A84"/>
                </a:solidFill>
                <a:sym typeface="Arial" charset="0"/>
              </a:rPr>
              <a:t> </a:t>
            </a:r>
            <a:r>
              <a:rPr lang="ru-RU" sz="1600" dirty="0" err="1">
                <a:solidFill>
                  <a:srgbClr val="004A84"/>
                </a:solidFill>
                <a:sym typeface="Arial" charset="0"/>
              </a:rPr>
              <a:t>country</a:t>
            </a:r>
            <a:r>
              <a:rPr lang="ru-RU" sz="1600" dirty="0">
                <a:solidFill>
                  <a:srgbClr val="004A84"/>
                </a:solidFill>
                <a:sym typeface="Arial" charset="0"/>
              </a:rPr>
              <a:t>).  </a:t>
            </a:r>
          </a:p>
        </p:txBody>
      </p:sp>
      <p:sp>
        <p:nvSpPr>
          <p:cNvPr id="5" name="TextBox 4"/>
          <p:cNvSpPr txBox="1"/>
          <p:nvPr/>
        </p:nvSpPr>
        <p:spPr>
          <a:xfrm>
            <a:off x="3786182" y="4857760"/>
            <a:ext cx="3857652" cy="738664"/>
          </a:xfrm>
          <a:prstGeom prst="rect">
            <a:avLst/>
          </a:prstGeom>
          <a:solidFill>
            <a:schemeClr val="bg1"/>
          </a:solidFill>
        </p:spPr>
        <p:txBody>
          <a:bodyPr wrap="square" lIns="0" tIns="0" rIns="0" bIns="0" rtlCol="0">
            <a:spAutoFit/>
          </a:bodyPr>
          <a:lstStyle/>
          <a:p>
            <a:r>
              <a:rPr lang="en-US" sz="1200" dirty="0" smtClean="0">
                <a:solidFill>
                  <a:srgbClr val="004A84"/>
                </a:solidFill>
                <a:sym typeface="Arial" charset="0"/>
              </a:rPr>
              <a:t>Absolutely positive/ mostly positive</a:t>
            </a:r>
          </a:p>
          <a:p>
            <a:r>
              <a:rPr lang="en-US" sz="1200" dirty="0" smtClean="0">
                <a:solidFill>
                  <a:srgbClr val="004A84"/>
                </a:solidFill>
                <a:sym typeface="Arial" charset="0"/>
              </a:rPr>
              <a:t>Indifferent</a:t>
            </a:r>
          </a:p>
          <a:p>
            <a:r>
              <a:rPr lang="en-US" sz="1200" dirty="0" smtClean="0">
                <a:solidFill>
                  <a:srgbClr val="004A84"/>
                </a:solidFill>
                <a:sym typeface="Arial" charset="0"/>
              </a:rPr>
              <a:t>Mostly negative/ absolutely negative</a:t>
            </a:r>
          </a:p>
          <a:p>
            <a:r>
              <a:rPr lang="en-US" sz="1200" dirty="0" smtClean="0">
                <a:solidFill>
                  <a:srgbClr val="004A84"/>
                </a:solidFill>
                <a:sym typeface="Arial" charset="0"/>
              </a:rPr>
              <a:t>Not sure</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Заголовок 3"/>
          <p:cNvSpPr>
            <a:spLocks noGrp="1"/>
          </p:cNvSpPr>
          <p:nvPr>
            <p:ph type="title" idx="4294967295"/>
          </p:nvPr>
        </p:nvSpPr>
        <p:spPr>
          <a:xfrm>
            <a:off x="1116013" y="549275"/>
            <a:ext cx="7570787" cy="868363"/>
          </a:xfrm>
        </p:spPr>
        <p:txBody>
          <a:bodyPr/>
          <a:lstStyle/>
          <a:p>
            <a:pPr algn="r"/>
            <a:r>
              <a:rPr sz="2800" b="1" smtClean="0">
                <a:latin typeface="Arial Narrow" pitchFamily="34" charset="0"/>
                <a:ea typeface="Geneva"/>
                <a:sym typeface="Arial" charset="0"/>
              </a:rPr>
              <a:t>EDB Integration Barometer:  </a:t>
            </a:r>
            <a:br>
              <a:rPr sz="2800" b="1" smtClean="0">
                <a:latin typeface="Arial Narrow" pitchFamily="34" charset="0"/>
                <a:ea typeface="Geneva"/>
                <a:sym typeface="Arial" charset="0"/>
              </a:rPr>
            </a:br>
            <a:r>
              <a:rPr sz="2800" b="1" smtClean="0">
                <a:latin typeface="Arial Narrow" pitchFamily="34" charset="0"/>
                <a:ea typeface="Geneva"/>
                <a:sym typeface="Arial" charset="0"/>
              </a:rPr>
              <a:t>attitude to the CU and SES in third countries</a:t>
            </a:r>
          </a:p>
        </p:txBody>
      </p:sp>
      <p:graphicFrame>
        <p:nvGraphicFramePr>
          <p:cNvPr id="4" name="Диаграмма 3"/>
          <p:cNvGraphicFramePr>
            <a:graphicFrameLocks noGrp="1"/>
          </p:cNvGraphicFramePr>
          <p:nvPr/>
        </p:nvGraphicFramePr>
        <p:xfrm>
          <a:off x="323528" y="1628800"/>
          <a:ext cx="8424936" cy="4536504"/>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142844" y="1761032"/>
            <a:ext cx="1357322" cy="3882546"/>
          </a:xfrm>
          <a:prstGeom prst="rect">
            <a:avLst/>
          </a:prstGeom>
          <a:solidFill>
            <a:schemeClr val="bg1"/>
          </a:solidFill>
        </p:spPr>
        <p:txBody>
          <a:bodyPr wrap="square" lIns="0" tIns="0" rIns="0" bIns="0" rtlCol="0">
            <a:spAutoFit/>
          </a:bodyPr>
          <a:lstStyle/>
          <a:p>
            <a:pPr algn="ctr">
              <a:lnSpc>
                <a:spcPct val="200000"/>
              </a:lnSpc>
            </a:pPr>
            <a:r>
              <a:rPr lang="en-US" sz="1400" dirty="0" smtClean="0">
                <a:solidFill>
                  <a:srgbClr val="004A84"/>
                </a:solidFill>
                <a:sym typeface="Arial" charset="0"/>
              </a:rPr>
              <a:t>Uzbekistan</a:t>
            </a:r>
            <a:endParaRPr lang="ru-RU" sz="1400" dirty="0" smtClean="0">
              <a:solidFill>
                <a:srgbClr val="004A84"/>
              </a:solidFill>
              <a:sym typeface="Arial" charset="0"/>
            </a:endParaRPr>
          </a:p>
          <a:p>
            <a:pPr algn="ctr">
              <a:lnSpc>
                <a:spcPct val="200000"/>
              </a:lnSpc>
            </a:pPr>
            <a:r>
              <a:rPr lang="en-US" sz="1400" dirty="0" smtClean="0">
                <a:solidFill>
                  <a:srgbClr val="004A84"/>
                </a:solidFill>
                <a:sym typeface="Arial" charset="0"/>
              </a:rPr>
              <a:t>Tajikistan</a:t>
            </a:r>
          </a:p>
          <a:p>
            <a:pPr algn="ctr">
              <a:lnSpc>
                <a:spcPct val="200000"/>
              </a:lnSpc>
            </a:pPr>
            <a:r>
              <a:rPr lang="en-US" sz="1400" dirty="0" smtClean="0">
                <a:solidFill>
                  <a:srgbClr val="004A84"/>
                </a:solidFill>
                <a:sym typeface="Arial" charset="0"/>
              </a:rPr>
              <a:t>Kyrgyzstan</a:t>
            </a:r>
          </a:p>
          <a:p>
            <a:pPr algn="ctr">
              <a:lnSpc>
                <a:spcPct val="200000"/>
              </a:lnSpc>
            </a:pPr>
            <a:r>
              <a:rPr lang="en-US" sz="1400" dirty="0" smtClean="0">
                <a:solidFill>
                  <a:srgbClr val="004A84"/>
                </a:solidFill>
                <a:sym typeface="Arial" charset="0"/>
              </a:rPr>
              <a:t>Armenia</a:t>
            </a:r>
          </a:p>
          <a:p>
            <a:pPr algn="ctr">
              <a:lnSpc>
                <a:spcPct val="200000"/>
              </a:lnSpc>
            </a:pPr>
            <a:r>
              <a:rPr lang="en-US" sz="1400" dirty="0" smtClean="0">
                <a:solidFill>
                  <a:srgbClr val="004A84"/>
                </a:solidFill>
                <a:sym typeface="Arial" charset="0"/>
              </a:rPr>
              <a:t>Georgia</a:t>
            </a:r>
          </a:p>
          <a:p>
            <a:pPr algn="ctr">
              <a:lnSpc>
                <a:spcPct val="200000"/>
              </a:lnSpc>
            </a:pPr>
            <a:r>
              <a:rPr lang="en-US" sz="1400" dirty="0" smtClean="0">
                <a:solidFill>
                  <a:srgbClr val="004A84"/>
                </a:solidFill>
                <a:sym typeface="Arial" charset="0"/>
              </a:rPr>
              <a:t>Moldova</a:t>
            </a:r>
          </a:p>
          <a:p>
            <a:pPr algn="ctr">
              <a:lnSpc>
                <a:spcPct val="200000"/>
              </a:lnSpc>
            </a:pPr>
            <a:r>
              <a:rPr lang="en-US" sz="1400" dirty="0" smtClean="0">
                <a:solidFill>
                  <a:srgbClr val="004A84"/>
                </a:solidFill>
                <a:sym typeface="Arial" charset="0"/>
              </a:rPr>
              <a:t>Ukraine</a:t>
            </a:r>
          </a:p>
          <a:p>
            <a:pPr algn="ctr">
              <a:lnSpc>
                <a:spcPct val="200000"/>
              </a:lnSpc>
            </a:pPr>
            <a:r>
              <a:rPr lang="en-US" sz="1400" dirty="0" smtClean="0">
                <a:solidFill>
                  <a:srgbClr val="004A84"/>
                </a:solidFill>
                <a:sym typeface="Arial" charset="0"/>
              </a:rPr>
              <a:t>Turkmenistan</a:t>
            </a:r>
          </a:p>
          <a:p>
            <a:pPr algn="ctr">
              <a:lnSpc>
                <a:spcPct val="200000"/>
              </a:lnSpc>
            </a:pPr>
            <a:r>
              <a:rPr lang="en-US" sz="1400" dirty="0" smtClean="0">
                <a:solidFill>
                  <a:srgbClr val="004A84"/>
                </a:solidFill>
                <a:sym typeface="Arial" charset="0"/>
              </a:rPr>
              <a:t>Azerbaijan</a:t>
            </a:r>
            <a:endParaRPr lang="ru-RU" sz="1400" b="1" dirty="0" smtClean="0">
              <a:solidFill>
                <a:srgbClr val="002060"/>
              </a:solidFill>
            </a:endParaRPr>
          </a:p>
        </p:txBody>
      </p:sp>
      <p:sp>
        <p:nvSpPr>
          <p:cNvPr id="6" name="TextBox 5"/>
          <p:cNvSpPr txBox="1"/>
          <p:nvPr/>
        </p:nvSpPr>
        <p:spPr>
          <a:xfrm>
            <a:off x="1449366" y="5643578"/>
            <a:ext cx="2928958" cy="519822"/>
          </a:xfrm>
          <a:prstGeom prst="rect">
            <a:avLst/>
          </a:prstGeom>
          <a:solidFill>
            <a:schemeClr val="bg1"/>
          </a:solidFill>
        </p:spPr>
        <p:txBody>
          <a:bodyPr wrap="square" lIns="0" tIns="0" rIns="0" bIns="0" rtlCol="0">
            <a:spAutoFit/>
          </a:bodyPr>
          <a:lstStyle/>
          <a:p>
            <a:pPr>
              <a:lnSpc>
                <a:spcPct val="150000"/>
              </a:lnSpc>
            </a:pPr>
            <a:r>
              <a:rPr lang="en-US" sz="1200" dirty="0" smtClean="0">
                <a:solidFill>
                  <a:srgbClr val="004A84"/>
                </a:solidFill>
                <a:sym typeface="Arial" charset="0"/>
              </a:rPr>
              <a:t>Absolutely positive/ mostly positive</a:t>
            </a:r>
            <a:endParaRPr lang="ru-RU" sz="1200" dirty="0" smtClean="0">
              <a:solidFill>
                <a:srgbClr val="004A84"/>
              </a:solidFill>
              <a:sym typeface="Arial" charset="0"/>
            </a:endParaRPr>
          </a:p>
          <a:p>
            <a:pPr>
              <a:lnSpc>
                <a:spcPct val="150000"/>
              </a:lnSpc>
            </a:pPr>
            <a:r>
              <a:rPr lang="en-US" sz="1200" dirty="0" smtClean="0">
                <a:solidFill>
                  <a:srgbClr val="004A84"/>
                </a:solidFill>
                <a:sym typeface="Arial" charset="0"/>
              </a:rPr>
              <a:t>Mostly negative/ absolutely negative</a:t>
            </a:r>
          </a:p>
        </p:txBody>
      </p:sp>
      <p:sp>
        <p:nvSpPr>
          <p:cNvPr id="7" name="TextBox 6"/>
          <p:cNvSpPr txBox="1"/>
          <p:nvPr/>
        </p:nvSpPr>
        <p:spPr>
          <a:xfrm>
            <a:off x="5429256" y="5643578"/>
            <a:ext cx="2928958" cy="519822"/>
          </a:xfrm>
          <a:prstGeom prst="rect">
            <a:avLst/>
          </a:prstGeom>
          <a:solidFill>
            <a:schemeClr val="bg1"/>
          </a:solidFill>
        </p:spPr>
        <p:txBody>
          <a:bodyPr wrap="square" lIns="0" tIns="0" rIns="0" bIns="0" rtlCol="0">
            <a:spAutoFit/>
          </a:bodyPr>
          <a:lstStyle/>
          <a:p>
            <a:pPr>
              <a:lnSpc>
                <a:spcPct val="150000"/>
              </a:lnSpc>
            </a:pPr>
            <a:r>
              <a:rPr lang="en-US" sz="1200" dirty="0" smtClean="0">
                <a:solidFill>
                  <a:srgbClr val="004A84"/>
                </a:solidFill>
                <a:sym typeface="Arial" charset="0"/>
              </a:rPr>
              <a:t>Indifferent</a:t>
            </a:r>
          </a:p>
          <a:p>
            <a:pPr>
              <a:lnSpc>
                <a:spcPct val="150000"/>
              </a:lnSpc>
            </a:pPr>
            <a:r>
              <a:rPr lang="en-US" sz="1200" dirty="0" smtClean="0">
                <a:solidFill>
                  <a:srgbClr val="004A84"/>
                </a:solidFill>
                <a:sym typeface="Arial" charset="0"/>
              </a:rPr>
              <a:t>Not sure</a:t>
            </a: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Заголовок 3"/>
          <p:cNvSpPr>
            <a:spLocks noGrp="1"/>
          </p:cNvSpPr>
          <p:nvPr>
            <p:ph type="title" idx="4294967295"/>
          </p:nvPr>
        </p:nvSpPr>
        <p:spPr>
          <a:xfrm>
            <a:off x="1189038" y="404813"/>
            <a:ext cx="7499350" cy="868362"/>
          </a:xfrm>
        </p:spPr>
        <p:txBody>
          <a:bodyPr/>
          <a:lstStyle/>
          <a:p>
            <a:pPr algn="r"/>
            <a:r>
              <a:rPr sz="2800" b="1" smtClean="0">
                <a:latin typeface="Arial Narrow" pitchFamily="34" charset="0"/>
                <a:ea typeface="Geneva"/>
                <a:sym typeface="Arial" charset="0"/>
              </a:rPr>
              <a:t>EDB Integration Barometer:  </a:t>
            </a:r>
            <a:br>
              <a:rPr sz="2800" b="1" smtClean="0">
                <a:latin typeface="Arial Narrow" pitchFamily="34" charset="0"/>
                <a:ea typeface="Geneva"/>
                <a:sym typeface="Arial" charset="0"/>
              </a:rPr>
            </a:br>
            <a:r>
              <a:rPr sz="2800" b="1" smtClean="0">
                <a:latin typeface="Arial Narrow" pitchFamily="34" charset="0"/>
                <a:ea typeface="Geneva"/>
                <a:sym typeface="Arial" charset="0"/>
              </a:rPr>
              <a:t>general preference indicators</a:t>
            </a:r>
          </a:p>
        </p:txBody>
      </p:sp>
      <p:sp>
        <p:nvSpPr>
          <p:cNvPr id="56322" name="Rectangle 43"/>
          <p:cNvSpPr>
            <a:spLocks noChangeAspect="1" noChangeArrowheads="1"/>
          </p:cNvSpPr>
          <p:nvPr/>
        </p:nvSpPr>
        <p:spPr bwMode="auto">
          <a:xfrm>
            <a:off x="395288" y="4329113"/>
            <a:ext cx="2425700" cy="1433512"/>
          </a:xfrm>
          <a:prstGeom prst="rect">
            <a:avLst/>
          </a:prstGeom>
          <a:solidFill>
            <a:srgbClr val="0092D2">
              <a:alpha val="20000"/>
            </a:srgbClr>
          </a:solidFill>
          <a:ln w="12700" algn="ctr">
            <a:solidFill>
              <a:srgbClr val="0092D2"/>
            </a:solidFill>
            <a:miter lim="800000"/>
            <a:headEnd/>
            <a:tailEnd/>
          </a:ln>
        </p:spPr>
        <p:txBody>
          <a:bodyPr wrap="none" lIns="72000" tIns="72000" rIns="72000" bIns="72000" anchor="ctr"/>
          <a:lstStyle/>
          <a:p>
            <a:pPr algn="ctr"/>
            <a:endParaRPr lang="ru-RU" altLang="ru-RU" sz="1600">
              <a:solidFill>
                <a:schemeClr val="bg1"/>
              </a:solidFill>
            </a:endParaRPr>
          </a:p>
        </p:txBody>
      </p:sp>
      <p:sp>
        <p:nvSpPr>
          <p:cNvPr id="56323" name="Line 44"/>
          <p:cNvSpPr>
            <a:spLocks noChangeAspect="1" noChangeShapeType="1"/>
          </p:cNvSpPr>
          <p:nvPr/>
        </p:nvSpPr>
        <p:spPr bwMode="auto">
          <a:xfrm>
            <a:off x="4067175" y="1701800"/>
            <a:ext cx="0" cy="1943100"/>
          </a:xfrm>
          <a:prstGeom prst="line">
            <a:avLst/>
          </a:prstGeom>
          <a:noFill/>
          <a:ln w="38100">
            <a:solidFill>
              <a:srgbClr val="0092D2"/>
            </a:solidFill>
            <a:round/>
            <a:headEnd/>
            <a:tailEnd type="stealth" w="med" len="lg"/>
          </a:ln>
        </p:spPr>
        <p:txBody>
          <a:bodyPr/>
          <a:lstStyle/>
          <a:p>
            <a:endParaRPr lang="ru-RU"/>
          </a:p>
        </p:txBody>
      </p:sp>
      <p:sp>
        <p:nvSpPr>
          <p:cNvPr id="56324" name="Line 45"/>
          <p:cNvSpPr>
            <a:spLocks noChangeAspect="1" noChangeShapeType="1"/>
          </p:cNvSpPr>
          <p:nvPr/>
        </p:nvSpPr>
        <p:spPr bwMode="auto">
          <a:xfrm flipH="1">
            <a:off x="5197475" y="1628775"/>
            <a:ext cx="0" cy="2016125"/>
          </a:xfrm>
          <a:prstGeom prst="line">
            <a:avLst/>
          </a:prstGeom>
          <a:noFill/>
          <a:ln w="38100">
            <a:solidFill>
              <a:srgbClr val="004A84"/>
            </a:solidFill>
            <a:round/>
            <a:headEnd/>
            <a:tailEnd type="stealth" w="med" len="lg"/>
          </a:ln>
        </p:spPr>
        <p:txBody>
          <a:bodyPr/>
          <a:lstStyle/>
          <a:p>
            <a:endParaRPr lang="ru-RU"/>
          </a:p>
        </p:txBody>
      </p:sp>
      <p:sp>
        <p:nvSpPr>
          <p:cNvPr id="56325" name="Line 46"/>
          <p:cNvSpPr>
            <a:spLocks noChangeAspect="1" noChangeShapeType="1"/>
          </p:cNvSpPr>
          <p:nvPr/>
        </p:nvSpPr>
        <p:spPr bwMode="auto">
          <a:xfrm>
            <a:off x="6227763" y="1708150"/>
            <a:ext cx="0" cy="1936750"/>
          </a:xfrm>
          <a:prstGeom prst="line">
            <a:avLst/>
          </a:prstGeom>
          <a:noFill/>
          <a:ln w="38100">
            <a:solidFill>
              <a:srgbClr val="F8C01B"/>
            </a:solidFill>
            <a:round/>
            <a:headEnd/>
            <a:tailEnd type="stealth" w="med" len="lg"/>
          </a:ln>
        </p:spPr>
        <p:txBody>
          <a:bodyPr/>
          <a:lstStyle/>
          <a:p>
            <a:endParaRPr lang="ru-RU"/>
          </a:p>
        </p:txBody>
      </p:sp>
      <p:sp>
        <p:nvSpPr>
          <p:cNvPr id="31751" name="Oval 47"/>
          <p:cNvSpPr>
            <a:spLocks noChangeAspect="1" noChangeArrowheads="1"/>
          </p:cNvSpPr>
          <p:nvPr/>
        </p:nvSpPr>
        <p:spPr bwMode="auto">
          <a:xfrm>
            <a:off x="3902075" y="1557338"/>
            <a:ext cx="2447925" cy="287337"/>
          </a:xfrm>
          <a:prstGeom prst="ellipse">
            <a:avLst/>
          </a:prstGeom>
          <a:ln>
            <a:headEnd/>
            <a:tailEnd/>
          </a:ln>
        </p:spPr>
        <p:style>
          <a:lnRef idx="0">
            <a:schemeClr val="accent5"/>
          </a:lnRef>
          <a:fillRef idx="3">
            <a:schemeClr val="accent5"/>
          </a:fillRef>
          <a:effectRef idx="3">
            <a:schemeClr val="accent5"/>
          </a:effectRef>
          <a:fontRef idx="minor">
            <a:schemeClr val="lt1"/>
          </a:fontRef>
        </p:style>
        <p:txBody>
          <a:bodyPr wrap="none" anchor="ctr"/>
          <a:lstStyle/>
          <a:p>
            <a:pPr algn="ctr">
              <a:buSzPct val="100000"/>
            </a:pPr>
            <a:r>
              <a:rPr lang="ru-RU" sz="1600">
                <a:solidFill>
                  <a:srgbClr val="FFFFFF"/>
                </a:solidFill>
                <a:cs typeface="Arial" charset="0"/>
                <a:sym typeface="Arial" charset="0"/>
              </a:rPr>
              <a:t>Economy</a:t>
            </a:r>
          </a:p>
        </p:txBody>
      </p:sp>
      <p:sp>
        <p:nvSpPr>
          <p:cNvPr id="56329" name="Rectangle 48"/>
          <p:cNvSpPr>
            <a:spLocks noChangeAspect="1" noChangeArrowheads="1"/>
          </p:cNvSpPr>
          <p:nvPr/>
        </p:nvSpPr>
        <p:spPr bwMode="auto">
          <a:xfrm>
            <a:off x="3829050" y="2909888"/>
            <a:ext cx="1081088" cy="201612"/>
          </a:xfrm>
          <a:prstGeom prst="rect">
            <a:avLst/>
          </a:prstGeom>
          <a:solidFill>
            <a:srgbClr val="0092D2"/>
          </a:solidFill>
          <a:ln w="12700">
            <a:solidFill>
              <a:srgbClr val="0092D2"/>
            </a:solidFill>
            <a:miter lim="800000"/>
            <a:headEnd/>
            <a:tailEnd/>
          </a:ln>
        </p:spPr>
        <p:txBody>
          <a:bodyPr wrap="none" lIns="72000" tIns="72000" rIns="72000" bIns="72000" anchor="ctr"/>
          <a:lstStyle/>
          <a:p>
            <a:pPr algn="ctr">
              <a:buSzPct val="100000"/>
            </a:pPr>
            <a:r>
              <a:rPr lang="ru-RU" sz="1600">
                <a:solidFill>
                  <a:srgbClr val="FFFFFF"/>
                </a:solidFill>
                <a:sym typeface="Arial" charset="0"/>
              </a:rPr>
              <a:t>Uzbekistan</a:t>
            </a:r>
          </a:p>
        </p:txBody>
      </p:sp>
      <p:sp>
        <p:nvSpPr>
          <p:cNvPr id="56330" name="Rectangle 49"/>
          <p:cNvSpPr>
            <a:spLocks noChangeAspect="1" noChangeArrowheads="1"/>
          </p:cNvSpPr>
          <p:nvPr/>
        </p:nvSpPr>
        <p:spPr bwMode="auto">
          <a:xfrm>
            <a:off x="3829050" y="1989138"/>
            <a:ext cx="1077913" cy="192087"/>
          </a:xfrm>
          <a:prstGeom prst="rect">
            <a:avLst/>
          </a:prstGeom>
          <a:solidFill>
            <a:srgbClr val="0092D2"/>
          </a:solidFill>
          <a:ln w="12700">
            <a:solidFill>
              <a:srgbClr val="0092D2"/>
            </a:solidFill>
            <a:miter lim="800000"/>
            <a:headEnd/>
            <a:tailEnd/>
          </a:ln>
        </p:spPr>
        <p:txBody>
          <a:bodyPr wrap="none" lIns="72000" tIns="72000" rIns="72000" bIns="72000" anchor="ctr"/>
          <a:lstStyle/>
          <a:p>
            <a:pPr algn="ctr">
              <a:buSzPct val="100000"/>
            </a:pPr>
            <a:r>
              <a:rPr lang="ru-RU" sz="1600">
                <a:solidFill>
                  <a:srgbClr val="FFFFFF"/>
                </a:solidFill>
                <a:sym typeface="Arial" charset="0"/>
              </a:rPr>
              <a:t>Kazakhstan</a:t>
            </a:r>
          </a:p>
        </p:txBody>
      </p:sp>
      <p:sp>
        <p:nvSpPr>
          <p:cNvPr id="56331" name="Rectangle 50"/>
          <p:cNvSpPr>
            <a:spLocks noChangeAspect="1" noChangeArrowheads="1"/>
          </p:cNvSpPr>
          <p:nvPr/>
        </p:nvSpPr>
        <p:spPr bwMode="auto">
          <a:xfrm>
            <a:off x="3829050" y="2416175"/>
            <a:ext cx="1152525" cy="234950"/>
          </a:xfrm>
          <a:prstGeom prst="rect">
            <a:avLst/>
          </a:prstGeom>
          <a:solidFill>
            <a:srgbClr val="0092D2"/>
          </a:solidFill>
          <a:ln w="12700">
            <a:solidFill>
              <a:srgbClr val="0092D2"/>
            </a:solidFill>
            <a:miter lim="800000"/>
            <a:headEnd/>
            <a:tailEnd/>
          </a:ln>
        </p:spPr>
        <p:txBody>
          <a:bodyPr wrap="none" lIns="72000" tIns="72000" rIns="72000" bIns="72000" anchor="ctr"/>
          <a:lstStyle/>
          <a:p>
            <a:pPr algn="ctr">
              <a:buSzPct val="100000"/>
            </a:pPr>
            <a:r>
              <a:rPr lang="ru-RU" sz="1600">
                <a:solidFill>
                  <a:srgbClr val="FFFFFF"/>
                </a:solidFill>
                <a:sym typeface="Arial" charset="0"/>
              </a:rPr>
              <a:t>Kyrgyzstan</a:t>
            </a:r>
          </a:p>
        </p:txBody>
      </p:sp>
      <p:sp>
        <p:nvSpPr>
          <p:cNvPr id="56332" name="Rectangle 51"/>
          <p:cNvSpPr>
            <a:spLocks noChangeAspect="1" noChangeArrowheads="1"/>
          </p:cNvSpPr>
          <p:nvPr/>
        </p:nvSpPr>
        <p:spPr bwMode="auto">
          <a:xfrm>
            <a:off x="5486400" y="3140075"/>
            <a:ext cx="957263" cy="223838"/>
          </a:xfrm>
          <a:prstGeom prst="rect">
            <a:avLst/>
          </a:prstGeom>
          <a:solidFill>
            <a:srgbClr val="F8C01B"/>
          </a:solidFill>
          <a:ln w="12700">
            <a:solidFill>
              <a:srgbClr val="F8C01B"/>
            </a:solidFill>
            <a:miter lim="800000"/>
            <a:headEnd/>
            <a:tailEnd/>
          </a:ln>
        </p:spPr>
        <p:txBody>
          <a:bodyPr wrap="none" lIns="72000" tIns="72000" rIns="72000" bIns="72000" anchor="ctr"/>
          <a:lstStyle/>
          <a:p>
            <a:pPr algn="ctr">
              <a:buSzPct val="100000"/>
            </a:pPr>
            <a:r>
              <a:rPr lang="ru-RU" sz="1600">
                <a:solidFill>
                  <a:srgbClr val="004A84"/>
                </a:solidFill>
                <a:sym typeface="Arial" charset="0"/>
              </a:rPr>
              <a:t>Ukraine</a:t>
            </a:r>
          </a:p>
        </p:txBody>
      </p:sp>
      <p:sp>
        <p:nvSpPr>
          <p:cNvPr id="56333" name="Rectangle 52"/>
          <p:cNvSpPr>
            <a:spLocks noChangeAspect="1" noChangeArrowheads="1"/>
          </p:cNvSpPr>
          <p:nvPr/>
        </p:nvSpPr>
        <p:spPr bwMode="auto">
          <a:xfrm>
            <a:off x="5486400" y="2909888"/>
            <a:ext cx="957263" cy="223837"/>
          </a:xfrm>
          <a:prstGeom prst="rect">
            <a:avLst/>
          </a:prstGeom>
          <a:solidFill>
            <a:srgbClr val="F8C01B"/>
          </a:solidFill>
          <a:ln w="12700">
            <a:solidFill>
              <a:srgbClr val="F8C01B"/>
            </a:solidFill>
            <a:miter lim="800000"/>
            <a:headEnd/>
            <a:tailEnd/>
          </a:ln>
        </p:spPr>
        <p:txBody>
          <a:bodyPr wrap="none" lIns="72000" tIns="72000" rIns="72000" bIns="72000" anchor="ctr"/>
          <a:lstStyle/>
          <a:p>
            <a:pPr algn="ctr">
              <a:buSzPct val="100000"/>
            </a:pPr>
            <a:r>
              <a:rPr lang="ru-RU" sz="1600">
                <a:solidFill>
                  <a:srgbClr val="004A84"/>
                </a:solidFill>
                <a:sym typeface="Arial" charset="0"/>
              </a:rPr>
              <a:t>Russia</a:t>
            </a:r>
          </a:p>
        </p:txBody>
      </p:sp>
      <p:sp>
        <p:nvSpPr>
          <p:cNvPr id="56334" name="Rectangle 53"/>
          <p:cNvSpPr>
            <a:spLocks noChangeAspect="1" noChangeArrowheads="1"/>
          </p:cNvSpPr>
          <p:nvPr/>
        </p:nvSpPr>
        <p:spPr bwMode="auto">
          <a:xfrm>
            <a:off x="5486400" y="2679700"/>
            <a:ext cx="957263" cy="223838"/>
          </a:xfrm>
          <a:prstGeom prst="rect">
            <a:avLst/>
          </a:prstGeom>
          <a:solidFill>
            <a:srgbClr val="F8C01B"/>
          </a:solidFill>
          <a:ln w="12700">
            <a:solidFill>
              <a:srgbClr val="F8C01B"/>
            </a:solidFill>
            <a:miter lim="800000"/>
            <a:headEnd/>
            <a:tailEnd/>
          </a:ln>
        </p:spPr>
        <p:txBody>
          <a:bodyPr wrap="none" lIns="72000" tIns="72000" rIns="72000" bIns="72000" anchor="ctr"/>
          <a:lstStyle/>
          <a:p>
            <a:pPr algn="ctr">
              <a:buSzPct val="100000"/>
            </a:pPr>
            <a:r>
              <a:rPr lang="ru-RU" sz="1600">
                <a:solidFill>
                  <a:srgbClr val="004A84"/>
                </a:solidFill>
                <a:sym typeface="Arial" charset="0"/>
              </a:rPr>
              <a:t>Moldova</a:t>
            </a:r>
          </a:p>
        </p:txBody>
      </p:sp>
      <p:sp>
        <p:nvSpPr>
          <p:cNvPr id="56335" name="Rectangle 54"/>
          <p:cNvSpPr>
            <a:spLocks noChangeAspect="1" noChangeArrowheads="1"/>
          </p:cNvSpPr>
          <p:nvPr/>
        </p:nvSpPr>
        <p:spPr bwMode="auto">
          <a:xfrm>
            <a:off x="5486400" y="2449513"/>
            <a:ext cx="957263" cy="223837"/>
          </a:xfrm>
          <a:prstGeom prst="rect">
            <a:avLst/>
          </a:prstGeom>
          <a:solidFill>
            <a:srgbClr val="F8C01B"/>
          </a:solidFill>
          <a:ln w="12700">
            <a:solidFill>
              <a:srgbClr val="F8C01B"/>
            </a:solidFill>
            <a:miter lim="800000"/>
            <a:headEnd/>
            <a:tailEnd/>
          </a:ln>
        </p:spPr>
        <p:txBody>
          <a:bodyPr wrap="none" lIns="72000" tIns="72000" rIns="72000" bIns="72000" anchor="ctr"/>
          <a:lstStyle/>
          <a:p>
            <a:pPr algn="ctr">
              <a:buSzPct val="100000"/>
            </a:pPr>
            <a:r>
              <a:rPr lang="ru-RU" sz="1600">
                <a:solidFill>
                  <a:srgbClr val="004A84"/>
                </a:solidFill>
                <a:sym typeface="Arial" charset="0"/>
              </a:rPr>
              <a:t>Georgia</a:t>
            </a:r>
          </a:p>
        </p:txBody>
      </p:sp>
      <p:sp>
        <p:nvSpPr>
          <p:cNvPr id="56336" name="Rectangle 55"/>
          <p:cNvSpPr>
            <a:spLocks noChangeAspect="1" noChangeArrowheads="1"/>
          </p:cNvSpPr>
          <p:nvPr/>
        </p:nvSpPr>
        <p:spPr bwMode="auto">
          <a:xfrm>
            <a:off x="5486400" y="2219325"/>
            <a:ext cx="957263" cy="223838"/>
          </a:xfrm>
          <a:prstGeom prst="rect">
            <a:avLst/>
          </a:prstGeom>
          <a:solidFill>
            <a:srgbClr val="F8C01B"/>
          </a:solidFill>
          <a:ln w="12700">
            <a:solidFill>
              <a:srgbClr val="F8C01B"/>
            </a:solidFill>
            <a:miter lim="800000"/>
            <a:headEnd/>
            <a:tailEnd/>
          </a:ln>
        </p:spPr>
        <p:txBody>
          <a:bodyPr wrap="none" lIns="72000" tIns="72000" rIns="72000" bIns="72000" anchor="ctr"/>
          <a:lstStyle/>
          <a:p>
            <a:pPr algn="ctr">
              <a:buSzPct val="100000"/>
            </a:pPr>
            <a:r>
              <a:rPr lang="ru-RU" sz="1600">
                <a:solidFill>
                  <a:srgbClr val="004A84"/>
                </a:solidFill>
                <a:sym typeface="Arial" charset="0"/>
              </a:rPr>
              <a:t>Belarus</a:t>
            </a:r>
          </a:p>
        </p:txBody>
      </p:sp>
      <p:sp>
        <p:nvSpPr>
          <p:cNvPr id="56337" name="Rectangle 56"/>
          <p:cNvSpPr>
            <a:spLocks noChangeAspect="1" noChangeArrowheads="1"/>
          </p:cNvSpPr>
          <p:nvPr/>
        </p:nvSpPr>
        <p:spPr bwMode="auto">
          <a:xfrm>
            <a:off x="5486400" y="1989138"/>
            <a:ext cx="957263" cy="223837"/>
          </a:xfrm>
          <a:prstGeom prst="rect">
            <a:avLst/>
          </a:prstGeom>
          <a:solidFill>
            <a:srgbClr val="F8C01B"/>
          </a:solidFill>
          <a:ln w="12700">
            <a:solidFill>
              <a:srgbClr val="F8C01B"/>
            </a:solidFill>
            <a:miter lim="800000"/>
            <a:headEnd/>
            <a:tailEnd/>
          </a:ln>
        </p:spPr>
        <p:txBody>
          <a:bodyPr wrap="none" lIns="72000" tIns="72000" rIns="72000" bIns="72000" anchor="ctr"/>
          <a:lstStyle/>
          <a:p>
            <a:pPr algn="ctr">
              <a:buSzPct val="100000"/>
            </a:pPr>
            <a:r>
              <a:rPr lang="ru-RU" sz="1600">
                <a:solidFill>
                  <a:srgbClr val="004A84"/>
                </a:solidFill>
                <a:sym typeface="Arial" charset="0"/>
              </a:rPr>
              <a:t>Armenia</a:t>
            </a:r>
          </a:p>
        </p:txBody>
      </p:sp>
      <p:sp>
        <p:nvSpPr>
          <p:cNvPr id="56338" name="Rectangle 57"/>
          <p:cNvSpPr>
            <a:spLocks noChangeAspect="1" noChangeArrowheads="1"/>
          </p:cNvSpPr>
          <p:nvPr/>
        </p:nvSpPr>
        <p:spPr bwMode="auto">
          <a:xfrm flipH="1">
            <a:off x="4138613" y="2219325"/>
            <a:ext cx="1296987" cy="196850"/>
          </a:xfrm>
          <a:prstGeom prst="rect">
            <a:avLst/>
          </a:prstGeom>
          <a:solidFill>
            <a:srgbClr val="004A84"/>
          </a:solidFill>
          <a:ln w="12700">
            <a:solidFill>
              <a:srgbClr val="004A84"/>
            </a:solidFill>
            <a:miter lim="800000"/>
            <a:headEnd/>
            <a:tailEnd/>
          </a:ln>
        </p:spPr>
        <p:txBody>
          <a:bodyPr wrap="none" lIns="72000" tIns="72000" rIns="72000" bIns="72000" anchor="ctr"/>
          <a:lstStyle/>
          <a:p>
            <a:pPr algn="ctr">
              <a:buSzPct val="100000"/>
            </a:pPr>
            <a:r>
              <a:rPr lang="ru-RU" sz="1600">
                <a:solidFill>
                  <a:srgbClr val="FFFFFF"/>
                </a:solidFill>
                <a:sym typeface="Arial" charset="0"/>
              </a:rPr>
              <a:t>Azerbaijan</a:t>
            </a:r>
          </a:p>
        </p:txBody>
      </p:sp>
      <p:sp>
        <p:nvSpPr>
          <p:cNvPr id="56339" name="Rectangle 58"/>
          <p:cNvSpPr>
            <a:spLocks noChangeAspect="1" noChangeArrowheads="1"/>
          </p:cNvSpPr>
          <p:nvPr/>
        </p:nvSpPr>
        <p:spPr bwMode="auto">
          <a:xfrm flipH="1">
            <a:off x="4140200" y="2679700"/>
            <a:ext cx="1296988" cy="219075"/>
          </a:xfrm>
          <a:prstGeom prst="rect">
            <a:avLst/>
          </a:prstGeom>
          <a:solidFill>
            <a:srgbClr val="004A84"/>
          </a:solidFill>
          <a:ln w="12700">
            <a:solidFill>
              <a:srgbClr val="004A84"/>
            </a:solidFill>
            <a:miter lim="800000"/>
            <a:headEnd/>
            <a:tailEnd/>
          </a:ln>
        </p:spPr>
        <p:txBody>
          <a:bodyPr wrap="none" lIns="72000" tIns="72000" rIns="72000" bIns="72000" anchor="ctr"/>
          <a:lstStyle/>
          <a:p>
            <a:pPr algn="ctr">
              <a:buSzPct val="100000"/>
            </a:pPr>
            <a:r>
              <a:rPr lang="ru-RU" sz="1600">
                <a:solidFill>
                  <a:srgbClr val="FFFFFF"/>
                </a:solidFill>
                <a:sym typeface="Arial" charset="0"/>
              </a:rPr>
              <a:t>Tajikistan</a:t>
            </a:r>
          </a:p>
        </p:txBody>
      </p:sp>
      <p:sp>
        <p:nvSpPr>
          <p:cNvPr id="56340" name="Rectangle 59"/>
          <p:cNvSpPr>
            <a:spLocks noChangeAspect="1" noChangeArrowheads="1"/>
          </p:cNvSpPr>
          <p:nvPr/>
        </p:nvSpPr>
        <p:spPr bwMode="auto">
          <a:xfrm flipH="1">
            <a:off x="4140200" y="3140075"/>
            <a:ext cx="1296988" cy="201613"/>
          </a:xfrm>
          <a:prstGeom prst="rect">
            <a:avLst/>
          </a:prstGeom>
          <a:solidFill>
            <a:srgbClr val="004A84"/>
          </a:solidFill>
          <a:ln w="12700">
            <a:solidFill>
              <a:srgbClr val="004A84"/>
            </a:solidFill>
            <a:miter lim="800000"/>
            <a:headEnd/>
            <a:tailEnd/>
          </a:ln>
        </p:spPr>
        <p:txBody>
          <a:bodyPr wrap="none" lIns="72000" tIns="72000" rIns="72000" bIns="72000" anchor="ctr"/>
          <a:lstStyle/>
          <a:p>
            <a:pPr algn="ctr">
              <a:buSzPct val="100000"/>
            </a:pPr>
            <a:r>
              <a:rPr lang="ru-RU" sz="1600">
                <a:solidFill>
                  <a:srgbClr val="FFFFFF"/>
                </a:solidFill>
                <a:sym typeface="Arial" charset="0"/>
              </a:rPr>
              <a:t>Turkmenistan</a:t>
            </a:r>
          </a:p>
        </p:txBody>
      </p:sp>
      <p:sp>
        <p:nvSpPr>
          <p:cNvPr id="56341" name="Line 60"/>
          <p:cNvSpPr>
            <a:spLocks noChangeAspect="1" noChangeShapeType="1"/>
          </p:cNvSpPr>
          <p:nvPr/>
        </p:nvSpPr>
        <p:spPr bwMode="auto">
          <a:xfrm>
            <a:off x="1092200" y="1701800"/>
            <a:ext cx="0" cy="1943100"/>
          </a:xfrm>
          <a:prstGeom prst="line">
            <a:avLst/>
          </a:prstGeom>
          <a:noFill/>
          <a:ln w="38100">
            <a:solidFill>
              <a:srgbClr val="0092D2"/>
            </a:solidFill>
            <a:round/>
            <a:headEnd/>
            <a:tailEnd type="stealth" w="med" len="lg"/>
          </a:ln>
        </p:spPr>
        <p:txBody>
          <a:bodyPr/>
          <a:lstStyle/>
          <a:p>
            <a:endParaRPr lang="ru-RU"/>
          </a:p>
        </p:txBody>
      </p:sp>
      <p:sp>
        <p:nvSpPr>
          <p:cNvPr id="56342" name="Line 61"/>
          <p:cNvSpPr>
            <a:spLocks noChangeAspect="1" noChangeShapeType="1"/>
          </p:cNvSpPr>
          <p:nvPr/>
        </p:nvSpPr>
        <p:spPr bwMode="auto">
          <a:xfrm flipH="1">
            <a:off x="2244725" y="1628775"/>
            <a:ext cx="1588" cy="2016125"/>
          </a:xfrm>
          <a:prstGeom prst="line">
            <a:avLst/>
          </a:prstGeom>
          <a:noFill/>
          <a:ln w="38100">
            <a:solidFill>
              <a:srgbClr val="004A84"/>
            </a:solidFill>
            <a:round/>
            <a:headEnd/>
            <a:tailEnd type="stealth" w="med" len="lg"/>
          </a:ln>
        </p:spPr>
        <p:txBody>
          <a:bodyPr/>
          <a:lstStyle/>
          <a:p>
            <a:endParaRPr lang="ru-RU"/>
          </a:p>
        </p:txBody>
      </p:sp>
      <p:sp>
        <p:nvSpPr>
          <p:cNvPr id="56343" name="Line 62"/>
          <p:cNvSpPr>
            <a:spLocks noChangeAspect="1" noChangeShapeType="1"/>
          </p:cNvSpPr>
          <p:nvPr/>
        </p:nvSpPr>
        <p:spPr bwMode="auto">
          <a:xfrm>
            <a:off x="3181350" y="1708150"/>
            <a:ext cx="0" cy="1936750"/>
          </a:xfrm>
          <a:prstGeom prst="line">
            <a:avLst/>
          </a:prstGeom>
          <a:noFill/>
          <a:ln w="38100">
            <a:solidFill>
              <a:srgbClr val="F8C01B"/>
            </a:solidFill>
            <a:round/>
            <a:headEnd/>
            <a:tailEnd type="stealth" w="med" len="lg"/>
          </a:ln>
        </p:spPr>
        <p:txBody>
          <a:bodyPr/>
          <a:lstStyle/>
          <a:p>
            <a:endParaRPr lang="ru-RU"/>
          </a:p>
        </p:txBody>
      </p:sp>
      <p:sp>
        <p:nvSpPr>
          <p:cNvPr id="2" name="Oval 63"/>
          <p:cNvSpPr>
            <a:spLocks noChangeAspect="1" noChangeArrowheads="1"/>
          </p:cNvSpPr>
          <p:nvPr/>
        </p:nvSpPr>
        <p:spPr bwMode="auto">
          <a:xfrm>
            <a:off x="949325" y="1557338"/>
            <a:ext cx="2447925" cy="287337"/>
          </a:xfrm>
          <a:prstGeom prst="ellipse">
            <a:avLst/>
          </a:prstGeom>
          <a:ln>
            <a:headEnd/>
            <a:tailEnd/>
          </a:ln>
        </p:spPr>
        <p:style>
          <a:lnRef idx="0">
            <a:schemeClr val="accent5"/>
          </a:lnRef>
          <a:fillRef idx="3">
            <a:schemeClr val="accent5"/>
          </a:fillRef>
          <a:effectRef idx="3">
            <a:schemeClr val="accent5"/>
          </a:effectRef>
          <a:fontRef idx="minor">
            <a:schemeClr val="lt1"/>
          </a:fontRef>
        </p:style>
        <p:txBody>
          <a:bodyPr wrap="none" anchor="ctr"/>
          <a:lstStyle/>
          <a:p>
            <a:pPr algn="ctr">
              <a:buSzPct val="100000"/>
            </a:pPr>
            <a:r>
              <a:rPr lang="ru-RU" sz="1600">
                <a:solidFill>
                  <a:srgbClr val="FFFFFF"/>
                </a:solidFill>
                <a:cs typeface="Arial" charset="0"/>
                <a:sym typeface="Arial" charset="0"/>
              </a:rPr>
              <a:t>Culture</a:t>
            </a:r>
          </a:p>
        </p:txBody>
      </p:sp>
      <p:sp>
        <p:nvSpPr>
          <p:cNvPr id="56347" name="Rectangle 64"/>
          <p:cNvSpPr>
            <a:spLocks noChangeAspect="1" noChangeArrowheads="1"/>
          </p:cNvSpPr>
          <p:nvPr/>
        </p:nvSpPr>
        <p:spPr bwMode="auto">
          <a:xfrm>
            <a:off x="395288" y="2909888"/>
            <a:ext cx="1417637" cy="230187"/>
          </a:xfrm>
          <a:prstGeom prst="rect">
            <a:avLst/>
          </a:prstGeom>
          <a:solidFill>
            <a:srgbClr val="0092D2"/>
          </a:solidFill>
          <a:ln w="12700">
            <a:solidFill>
              <a:srgbClr val="0092D2"/>
            </a:solidFill>
            <a:miter lim="800000"/>
            <a:headEnd/>
            <a:tailEnd/>
          </a:ln>
        </p:spPr>
        <p:txBody>
          <a:bodyPr wrap="none" lIns="72000" tIns="72000" rIns="72000" bIns="72000" anchor="ctr"/>
          <a:lstStyle/>
          <a:p>
            <a:pPr algn="ctr">
              <a:buSzPct val="100000"/>
            </a:pPr>
            <a:r>
              <a:rPr lang="ru-RU" sz="1600">
                <a:solidFill>
                  <a:srgbClr val="FFFFFF"/>
                </a:solidFill>
                <a:sym typeface="Arial" charset="0"/>
              </a:rPr>
              <a:t>Turkmenistan</a:t>
            </a:r>
          </a:p>
        </p:txBody>
      </p:sp>
      <p:sp>
        <p:nvSpPr>
          <p:cNvPr id="56348" name="Rectangle 65"/>
          <p:cNvSpPr>
            <a:spLocks noChangeAspect="1" noChangeArrowheads="1"/>
          </p:cNvSpPr>
          <p:nvPr/>
        </p:nvSpPr>
        <p:spPr bwMode="auto">
          <a:xfrm>
            <a:off x="395288" y="1989138"/>
            <a:ext cx="1417637" cy="201612"/>
          </a:xfrm>
          <a:prstGeom prst="rect">
            <a:avLst/>
          </a:prstGeom>
          <a:solidFill>
            <a:srgbClr val="0092D2"/>
          </a:solidFill>
          <a:ln w="12700">
            <a:solidFill>
              <a:srgbClr val="0092D2"/>
            </a:solidFill>
            <a:miter lim="800000"/>
            <a:headEnd/>
            <a:tailEnd/>
          </a:ln>
        </p:spPr>
        <p:txBody>
          <a:bodyPr wrap="none" lIns="72000" tIns="72000" rIns="72000" bIns="72000" anchor="ctr"/>
          <a:lstStyle/>
          <a:p>
            <a:pPr algn="ctr">
              <a:buSzPct val="100000"/>
            </a:pPr>
            <a:r>
              <a:rPr lang="ru-RU" sz="1600">
                <a:solidFill>
                  <a:srgbClr val="FFFFFF"/>
                </a:solidFill>
                <a:sym typeface="Arial" charset="0"/>
              </a:rPr>
              <a:t>Kazakhstan</a:t>
            </a:r>
          </a:p>
        </p:txBody>
      </p:sp>
      <p:sp>
        <p:nvSpPr>
          <p:cNvPr id="56349" name="Rectangle 66"/>
          <p:cNvSpPr>
            <a:spLocks noChangeAspect="1" noChangeArrowheads="1"/>
          </p:cNvSpPr>
          <p:nvPr/>
        </p:nvSpPr>
        <p:spPr bwMode="auto">
          <a:xfrm>
            <a:off x="395288" y="2449513"/>
            <a:ext cx="1417637" cy="230187"/>
          </a:xfrm>
          <a:prstGeom prst="rect">
            <a:avLst/>
          </a:prstGeom>
          <a:solidFill>
            <a:srgbClr val="0092D2"/>
          </a:solidFill>
          <a:ln w="12700">
            <a:solidFill>
              <a:srgbClr val="0092D2"/>
            </a:solidFill>
            <a:miter lim="800000"/>
            <a:headEnd/>
            <a:tailEnd/>
          </a:ln>
        </p:spPr>
        <p:txBody>
          <a:bodyPr wrap="none" lIns="72000" tIns="72000" rIns="72000" bIns="72000" anchor="ctr"/>
          <a:lstStyle/>
          <a:p>
            <a:pPr algn="ctr">
              <a:buSzPct val="100000"/>
            </a:pPr>
            <a:r>
              <a:rPr lang="ru-RU" sz="1600">
                <a:solidFill>
                  <a:srgbClr val="FFFFFF"/>
                </a:solidFill>
                <a:sym typeface="Arial" charset="0"/>
              </a:rPr>
              <a:t>Tajikistan</a:t>
            </a:r>
          </a:p>
        </p:txBody>
      </p:sp>
      <p:sp>
        <p:nvSpPr>
          <p:cNvPr id="56350" name="Rectangle 67"/>
          <p:cNvSpPr>
            <a:spLocks noChangeAspect="1" noChangeArrowheads="1"/>
          </p:cNvSpPr>
          <p:nvPr/>
        </p:nvSpPr>
        <p:spPr bwMode="auto">
          <a:xfrm>
            <a:off x="2460625" y="3140075"/>
            <a:ext cx="936625" cy="219075"/>
          </a:xfrm>
          <a:prstGeom prst="rect">
            <a:avLst/>
          </a:prstGeom>
          <a:solidFill>
            <a:srgbClr val="F8C01B"/>
          </a:solidFill>
          <a:ln w="12700">
            <a:solidFill>
              <a:srgbClr val="F8C01B"/>
            </a:solidFill>
            <a:miter lim="800000"/>
            <a:headEnd/>
            <a:tailEnd/>
          </a:ln>
        </p:spPr>
        <p:txBody>
          <a:bodyPr wrap="none" lIns="72000" tIns="72000" rIns="72000" bIns="72000" anchor="ctr"/>
          <a:lstStyle/>
          <a:p>
            <a:pPr algn="ctr">
              <a:buSzPct val="100000"/>
            </a:pPr>
            <a:r>
              <a:rPr lang="ru-RU" sz="1600">
                <a:solidFill>
                  <a:srgbClr val="004A84"/>
                </a:solidFill>
                <a:sym typeface="Arial" charset="0"/>
              </a:rPr>
              <a:t>Ukraine</a:t>
            </a:r>
          </a:p>
        </p:txBody>
      </p:sp>
      <p:sp>
        <p:nvSpPr>
          <p:cNvPr id="56351" name="Rectangle 68"/>
          <p:cNvSpPr>
            <a:spLocks noChangeAspect="1" noChangeArrowheads="1"/>
          </p:cNvSpPr>
          <p:nvPr/>
        </p:nvSpPr>
        <p:spPr bwMode="auto">
          <a:xfrm>
            <a:off x="2460625" y="2909888"/>
            <a:ext cx="936625" cy="219075"/>
          </a:xfrm>
          <a:prstGeom prst="rect">
            <a:avLst/>
          </a:prstGeom>
          <a:solidFill>
            <a:srgbClr val="F8C01B"/>
          </a:solidFill>
          <a:ln w="12700">
            <a:solidFill>
              <a:srgbClr val="F8C01B"/>
            </a:solidFill>
            <a:miter lim="800000"/>
            <a:headEnd/>
            <a:tailEnd/>
          </a:ln>
        </p:spPr>
        <p:txBody>
          <a:bodyPr wrap="none" lIns="72000" tIns="72000" rIns="72000" bIns="72000" anchor="ctr"/>
          <a:lstStyle/>
          <a:p>
            <a:pPr algn="ctr">
              <a:buSzPct val="100000"/>
            </a:pPr>
            <a:r>
              <a:rPr lang="ru-RU" sz="1600">
                <a:solidFill>
                  <a:srgbClr val="004A84"/>
                </a:solidFill>
                <a:sym typeface="Arial" charset="0"/>
              </a:rPr>
              <a:t>Russia</a:t>
            </a:r>
          </a:p>
        </p:txBody>
      </p:sp>
      <p:sp>
        <p:nvSpPr>
          <p:cNvPr id="56352" name="Rectangle 69"/>
          <p:cNvSpPr>
            <a:spLocks noChangeAspect="1" noChangeArrowheads="1"/>
          </p:cNvSpPr>
          <p:nvPr/>
        </p:nvSpPr>
        <p:spPr bwMode="auto">
          <a:xfrm>
            <a:off x="2460625" y="2679700"/>
            <a:ext cx="936625" cy="219075"/>
          </a:xfrm>
          <a:prstGeom prst="rect">
            <a:avLst/>
          </a:prstGeom>
          <a:solidFill>
            <a:srgbClr val="F8C01B"/>
          </a:solidFill>
          <a:ln w="12700">
            <a:solidFill>
              <a:srgbClr val="F8C01B"/>
            </a:solidFill>
            <a:miter lim="800000"/>
            <a:headEnd/>
            <a:tailEnd/>
          </a:ln>
        </p:spPr>
        <p:txBody>
          <a:bodyPr wrap="none" lIns="72000" tIns="72000" rIns="72000" bIns="72000" anchor="ctr"/>
          <a:lstStyle/>
          <a:p>
            <a:pPr algn="ctr">
              <a:buSzPct val="100000"/>
            </a:pPr>
            <a:r>
              <a:rPr lang="ru-RU" sz="1600">
                <a:solidFill>
                  <a:srgbClr val="004A84"/>
                </a:solidFill>
                <a:sym typeface="Arial" charset="0"/>
              </a:rPr>
              <a:t>Moldova</a:t>
            </a:r>
          </a:p>
        </p:txBody>
      </p:sp>
      <p:sp>
        <p:nvSpPr>
          <p:cNvPr id="56353" name="Rectangle 70"/>
          <p:cNvSpPr>
            <a:spLocks noChangeAspect="1" noChangeArrowheads="1"/>
          </p:cNvSpPr>
          <p:nvPr/>
        </p:nvSpPr>
        <p:spPr bwMode="auto">
          <a:xfrm>
            <a:off x="2460625" y="2449513"/>
            <a:ext cx="936625" cy="219075"/>
          </a:xfrm>
          <a:prstGeom prst="rect">
            <a:avLst/>
          </a:prstGeom>
          <a:solidFill>
            <a:srgbClr val="F8C01B"/>
          </a:solidFill>
          <a:ln w="12700">
            <a:solidFill>
              <a:srgbClr val="F8C01B"/>
            </a:solidFill>
            <a:miter lim="800000"/>
            <a:headEnd/>
            <a:tailEnd/>
          </a:ln>
        </p:spPr>
        <p:txBody>
          <a:bodyPr wrap="none" lIns="72000" tIns="72000" rIns="72000" bIns="72000" anchor="ctr"/>
          <a:lstStyle/>
          <a:p>
            <a:pPr algn="ctr">
              <a:buSzPct val="100000"/>
            </a:pPr>
            <a:r>
              <a:rPr lang="ru-RU" sz="1600">
                <a:solidFill>
                  <a:srgbClr val="004A84"/>
                </a:solidFill>
                <a:sym typeface="Arial" charset="0"/>
              </a:rPr>
              <a:t>Georgia</a:t>
            </a:r>
          </a:p>
        </p:txBody>
      </p:sp>
      <p:sp>
        <p:nvSpPr>
          <p:cNvPr id="56354" name="Rectangle 71"/>
          <p:cNvSpPr>
            <a:spLocks noChangeAspect="1" noChangeArrowheads="1"/>
          </p:cNvSpPr>
          <p:nvPr/>
        </p:nvSpPr>
        <p:spPr bwMode="auto">
          <a:xfrm>
            <a:off x="2460625" y="2219325"/>
            <a:ext cx="936625" cy="219075"/>
          </a:xfrm>
          <a:prstGeom prst="rect">
            <a:avLst/>
          </a:prstGeom>
          <a:solidFill>
            <a:srgbClr val="F8C01B"/>
          </a:solidFill>
          <a:ln w="12700">
            <a:solidFill>
              <a:srgbClr val="F8C01B"/>
            </a:solidFill>
            <a:miter lim="800000"/>
            <a:headEnd/>
            <a:tailEnd/>
          </a:ln>
        </p:spPr>
        <p:txBody>
          <a:bodyPr wrap="none" lIns="72000" tIns="72000" rIns="72000" bIns="72000" anchor="ctr"/>
          <a:lstStyle/>
          <a:p>
            <a:pPr algn="ctr">
              <a:buSzPct val="100000"/>
            </a:pPr>
            <a:r>
              <a:rPr lang="ru-RU" sz="1600">
                <a:solidFill>
                  <a:srgbClr val="004A84"/>
                </a:solidFill>
                <a:sym typeface="Arial" charset="0"/>
              </a:rPr>
              <a:t>Belarus</a:t>
            </a:r>
          </a:p>
        </p:txBody>
      </p:sp>
      <p:sp>
        <p:nvSpPr>
          <p:cNvPr id="56355" name="Rectangle 72"/>
          <p:cNvSpPr>
            <a:spLocks noChangeAspect="1" noChangeArrowheads="1"/>
          </p:cNvSpPr>
          <p:nvPr/>
        </p:nvSpPr>
        <p:spPr bwMode="auto">
          <a:xfrm>
            <a:off x="2460625" y="1989138"/>
            <a:ext cx="936625" cy="219075"/>
          </a:xfrm>
          <a:prstGeom prst="rect">
            <a:avLst/>
          </a:prstGeom>
          <a:solidFill>
            <a:srgbClr val="F8C01B"/>
          </a:solidFill>
          <a:ln w="12700">
            <a:solidFill>
              <a:srgbClr val="F8C01B"/>
            </a:solidFill>
            <a:miter lim="800000"/>
            <a:headEnd/>
            <a:tailEnd/>
          </a:ln>
        </p:spPr>
        <p:txBody>
          <a:bodyPr wrap="none" lIns="72000" tIns="72000" rIns="72000" bIns="72000" anchor="ctr"/>
          <a:lstStyle/>
          <a:p>
            <a:pPr algn="ctr">
              <a:buSzPct val="100000"/>
            </a:pPr>
            <a:r>
              <a:rPr lang="ru-RU" sz="1600">
                <a:solidFill>
                  <a:srgbClr val="004A84"/>
                </a:solidFill>
                <a:sym typeface="Arial" charset="0"/>
              </a:rPr>
              <a:t>Armenia</a:t>
            </a:r>
          </a:p>
        </p:txBody>
      </p:sp>
      <p:sp>
        <p:nvSpPr>
          <p:cNvPr id="56356" name="Rectangle 73"/>
          <p:cNvSpPr>
            <a:spLocks noChangeAspect="1" noChangeArrowheads="1"/>
          </p:cNvSpPr>
          <p:nvPr/>
        </p:nvSpPr>
        <p:spPr bwMode="auto">
          <a:xfrm flipH="1">
            <a:off x="1163638" y="2219325"/>
            <a:ext cx="1296987" cy="214313"/>
          </a:xfrm>
          <a:prstGeom prst="rect">
            <a:avLst/>
          </a:prstGeom>
          <a:solidFill>
            <a:srgbClr val="004A84"/>
          </a:solidFill>
          <a:ln w="12700">
            <a:solidFill>
              <a:srgbClr val="004A84"/>
            </a:solidFill>
            <a:miter lim="800000"/>
            <a:headEnd/>
            <a:tailEnd/>
          </a:ln>
        </p:spPr>
        <p:txBody>
          <a:bodyPr wrap="none" lIns="72000" tIns="72000" rIns="72000" bIns="72000" anchor="ctr"/>
          <a:lstStyle/>
          <a:p>
            <a:pPr algn="ctr">
              <a:buSzPct val="100000"/>
            </a:pPr>
            <a:r>
              <a:rPr lang="ru-RU" sz="1600">
                <a:solidFill>
                  <a:srgbClr val="FFFFFF"/>
                </a:solidFill>
                <a:sym typeface="Arial" charset="0"/>
              </a:rPr>
              <a:t>Azerbaijan</a:t>
            </a:r>
          </a:p>
        </p:txBody>
      </p:sp>
      <p:sp>
        <p:nvSpPr>
          <p:cNvPr id="56357" name="Rectangle 74"/>
          <p:cNvSpPr>
            <a:spLocks noChangeAspect="1" noChangeArrowheads="1"/>
          </p:cNvSpPr>
          <p:nvPr/>
        </p:nvSpPr>
        <p:spPr bwMode="auto">
          <a:xfrm flipH="1">
            <a:off x="1165225" y="2679700"/>
            <a:ext cx="1296988" cy="230188"/>
          </a:xfrm>
          <a:prstGeom prst="rect">
            <a:avLst/>
          </a:prstGeom>
          <a:solidFill>
            <a:srgbClr val="004A84"/>
          </a:solidFill>
          <a:ln w="12700">
            <a:solidFill>
              <a:srgbClr val="004A84"/>
            </a:solidFill>
            <a:miter lim="800000"/>
            <a:headEnd/>
            <a:tailEnd/>
          </a:ln>
        </p:spPr>
        <p:txBody>
          <a:bodyPr wrap="none" lIns="72000" tIns="72000" rIns="72000" bIns="72000" anchor="ctr"/>
          <a:lstStyle/>
          <a:p>
            <a:pPr algn="ctr">
              <a:buSzPct val="100000"/>
            </a:pPr>
            <a:r>
              <a:rPr lang="ru-RU" sz="1600">
                <a:solidFill>
                  <a:srgbClr val="FFFFFF"/>
                </a:solidFill>
                <a:sym typeface="Arial" charset="0"/>
              </a:rPr>
              <a:t>Kyrgyzstan</a:t>
            </a:r>
          </a:p>
        </p:txBody>
      </p:sp>
      <p:sp>
        <p:nvSpPr>
          <p:cNvPr id="56358" name="Rectangle 75"/>
          <p:cNvSpPr>
            <a:spLocks noChangeAspect="1" noChangeArrowheads="1"/>
          </p:cNvSpPr>
          <p:nvPr/>
        </p:nvSpPr>
        <p:spPr bwMode="auto">
          <a:xfrm flipH="1">
            <a:off x="1165225" y="3140075"/>
            <a:ext cx="1296988" cy="201613"/>
          </a:xfrm>
          <a:prstGeom prst="rect">
            <a:avLst/>
          </a:prstGeom>
          <a:solidFill>
            <a:srgbClr val="004A84"/>
          </a:solidFill>
          <a:ln w="12700">
            <a:solidFill>
              <a:srgbClr val="004A84"/>
            </a:solidFill>
            <a:miter lim="800000"/>
            <a:headEnd/>
            <a:tailEnd/>
          </a:ln>
        </p:spPr>
        <p:txBody>
          <a:bodyPr wrap="none" lIns="72000" tIns="72000" rIns="72000" bIns="72000" anchor="ctr"/>
          <a:lstStyle/>
          <a:p>
            <a:pPr algn="ctr">
              <a:buSzPct val="100000"/>
            </a:pPr>
            <a:r>
              <a:rPr lang="ru-RU" sz="1600">
                <a:solidFill>
                  <a:srgbClr val="FFFFFF"/>
                </a:solidFill>
                <a:sym typeface="Arial" charset="0"/>
              </a:rPr>
              <a:t>Uzbekistan</a:t>
            </a:r>
          </a:p>
        </p:txBody>
      </p:sp>
      <p:sp>
        <p:nvSpPr>
          <p:cNvPr id="56359" name="Line 76"/>
          <p:cNvSpPr>
            <a:spLocks noChangeAspect="1" noChangeShapeType="1"/>
          </p:cNvSpPr>
          <p:nvPr/>
        </p:nvSpPr>
        <p:spPr bwMode="auto">
          <a:xfrm>
            <a:off x="1165225" y="4006850"/>
            <a:ext cx="0" cy="2085975"/>
          </a:xfrm>
          <a:prstGeom prst="line">
            <a:avLst/>
          </a:prstGeom>
          <a:noFill/>
          <a:ln w="38100">
            <a:solidFill>
              <a:srgbClr val="0092D2"/>
            </a:solidFill>
            <a:round/>
            <a:headEnd/>
            <a:tailEnd type="stealth" w="med" len="lg"/>
          </a:ln>
        </p:spPr>
        <p:txBody>
          <a:bodyPr/>
          <a:lstStyle/>
          <a:p>
            <a:endParaRPr lang="ru-RU"/>
          </a:p>
        </p:txBody>
      </p:sp>
      <p:sp>
        <p:nvSpPr>
          <p:cNvPr id="56360" name="Line 77"/>
          <p:cNvSpPr>
            <a:spLocks noChangeAspect="1" noChangeShapeType="1"/>
          </p:cNvSpPr>
          <p:nvPr/>
        </p:nvSpPr>
        <p:spPr bwMode="auto">
          <a:xfrm flipH="1">
            <a:off x="2965450" y="3933825"/>
            <a:ext cx="0" cy="2159000"/>
          </a:xfrm>
          <a:prstGeom prst="line">
            <a:avLst/>
          </a:prstGeom>
          <a:noFill/>
          <a:ln w="38100">
            <a:solidFill>
              <a:srgbClr val="004A84"/>
            </a:solidFill>
            <a:round/>
            <a:headEnd/>
            <a:tailEnd type="stealth" w="med" len="lg"/>
          </a:ln>
        </p:spPr>
        <p:txBody>
          <a:bodyPr/>
          <a:lstStyle/>
          <a:p>
            <a:endParaRPr lang="ru-RU"/>
          </a:p>
        </p:txBody>
      </p:sp>
      <p:sp>
        <p:nvSpPr>
          <p:cNvPr id="56361" name="Line 78"/>
          <p:cNvSpPr>
            <a:spLocks noChangeAspect="1" noChangeShapeType="1"/>
          </p:cNvSpPr>
          <p:nvPr/>
        </p:nvSpPr>
        <p:spPr bwMode="auto">
          <a:xfrm>
            <a:off x="3181350" y="4013200"/>
            <a:ext cx="0" cy="2079625"/>
          </a:xfrm>
          <a:prstGeom prst="line">
            <a:avLst/>
          </a:prstGeom>
          <a:noFill/>
          <a:ln w="38100">
            <a:solidFill>
              <a:srgbClr val="F8C01B"/>
            </a:solidFill>
            <a:round/>
            <a:headEnd/>
            <a:tailEnd type="stealth" w="med" len="lg"/>
          </a:ln>
        </p:spPr>
        <p:txBody>
          <a:bodyPr/>
          <a:lstStyle/>
          <a:p>
            <a:endParaRPr lang="ru-RU"/>
          </a:p>
        </p:txBody>
      </p:sp>
      <p:sp>
        <p:nvSpPr>
          <p:cNvPr id="3" name="Oval 79"/>
          <p:cNvSpPr>
            <a:spLocks noChangeAspect="1" noChangeArrowheads="1"/>
          </p:cNvSpPr>
          <p:nvPr/>
        </p:nvSpPr>
        <p:spPr bwMode="auto">
          <a:xfrm>
            <a:off x="949325" y="3862388"/>
            <a:ext cx="2447925" cy="287337"/>
          </a:xfrm>
          <a:prstGeom prst="ellipse">
            <a:avLst/>
          </a:prstGeom>
          <a:ln>
            <a:headEnd/>
            <a:tailEnd/>
          </a:ln>
        </p:spPr>
        <p:style>
          <a:lnRef idx="0">
            <a:schemeClr val="accent5"/>
          </a:lnRef>
          <a:fillRef idx="3">
            <a:schemeClr val="accent5"/>
          </a:fillRef>
          <a:effectRef idx="3">
            <a:schemeClr val="accent5"/>
          </a:effectRef>
          <a:fontRef idx="minor">
            <a:schemeClr val="lt1"/>
          </a:fontRef>
        </p:style>
        <p:txBody>
          <a:bodyPr wrap="none" anchor="ctr"/>
          <a:lstStyle/>
          <a:p>
            <a:pPr algn="ctr">
              <a:buSzPct val="100000"/>
            </a:pPr>
            <a:r>
              <a:rPr lang="ru-RU" sz="1600">
                <a:solidFill>
                  <a:srgbClr val="FFFFFF"/>
                </a:solidFill>
                <a:cs typeface="Arial" charset="0"/>
                <a:sym typeface="Arial" charset="0"/>
              </a:rPr>
              <a:t>Policy</a:t>
            </a:r>
          </a:p>
        </p:txBody>
      </p:sp>
      <p:sp>
        <p:nvSpPr>
          <p:cNvPr id="56365" name="Rectangle 80"/>
          <p:cNvSpPr>
            <a:spLocks noChangeAspect="1" noChangeArrowheads="1"/>
          </p:cNvSpPr>
          <p:nvPr/>
        </p:nvSpPr>
        <p:spPr bwMode="auto">
          <a:xfrm>
            <a:off x="457200" y="5229225"/>
            <a:ext cx="1355725" cy="273050"/>
          </a:xfrm>
          <a:prstGeom prst="rect">
            <a:avLst/>
          </a:prstGeom>
          <a:solidFill>
            <a:srgbClr val="0092D2"/>
          </a:solidFill>
          <a:ln w="12700">
            <a:solidFill>
              <a:srgbClr val="0092D2"/>
            </a:solidFill>
            <a:miter lim="800000"/>
            <a:headEnd/>
            <a:tailEnd/>
          </a:ln>
        </p:spPr>
        <p:txBody>
          <a:bodyPr wrap="none" lIns="72000" tIns="72000" rIns="72000" bIns="72000" anchor="ctr"/>
          <a:lstStyle/>
          <a:p>
            <a:pPr algn="ctr">
              <a:buSzPct val="100000"/>
            </a:pPr>
            <a:r>
              <a:rPr lang="ru-RU" sz="1600">
                <a:solidFill>
                  <a:srgbClr val="FFFFFF"/>
                </a:solidFill>
                <a:sym typeface="Arial" charset="0"/>
              </a:rPr>
              <a:t>Turkmenistan</a:t>
            </a:r>
          </a:p>
        </p:txBody>
      </p:sp>
      <p:sp>
        <p:nvSpPr>
          <p:cNvPr id="56366" name="Rectangle 81"/>
          <p:cNvSpPr>
            <a:spLocks noChangeAspect="1" noChangeArrowheads="1"/>
          </p:cNvSpPr>
          <p:nvPr/>
        </p:nvSpPr>
        <p:spPr bwMode="auto">
          <a:xfrm>
            <a:off x="457200" y="4365625"/>
            <a:ext cx="1355725" cy="200025"/>
          </a:xfrm>
          <a:prstGeom prst="rect">
            <a:avLst/>
          </a:prstGeom>
          <a:solidFill>
            <a:srgbClr val="0092D2"/>
          </a:solidFill>
          <a:ln w="12700">
            <a:solidFill>
              <a:srgbClr val="0092D2"/>
            </a:solidFill>
            <a:miter lim="800000"/>
            <a:headEnd/>
            <a:tailEnd/>
          </a:ln>
        </p:spPr>
        <p:txBody>
          <a:bodyPr wrap="none" lIns="72000" tIns="72000" rIns="72000" bIns="72000" anchor="ctr"/>
          <a:lstStyle/>
          <a:p>
            <a:pPr algn="ctr">
              <a:buSzPct val="100000"/>
            </a:pPr>
            <a:r>
              <a:rPr lang="ru-RU" sz="1600">
                <a:solidFill>
                  <a:srgbClr val="FFFFFF"/>
                </a:solidFill>
                <a:sym typeface="Arial" charset="0"/>
              </a:rPr>
              <a:t>Kazakhstan</a:t>
            </a:r>
          </a:p>
        </p:txBody>
      </p:sp>
      <p:sp>
        <p:nvSpPr>
          <p:cNvPr id="56367" name="Rectangle 82"/>
          <p:cNvSpPr>
            <a:spLocks noChangeAspect="1" noChangeArrowheads="1"/>
          </p:cNvSpPr>
          <p:nvPr/>
        </p:nvSpPr>
        <p:spPr bwMode="auto">
          <a:xfrm>
            <a:off x="457200" y="4797425"/>
            <a:ext cx="1355725" cy="215900"/>
          </a:xfrm>
          <a:prstGeom prst="rect">
            <a:avLst/>
          </a:prstGeom>
          <a:solidFill>
            <a:srgbClr val="0092D2"/>
          </a:solidFill>
          <a:ln w="12700">
            <a:solidFill>
              <a:srgbClr val="0092D2"/>
            </a:solidFill>
            <a:miter lim="800000"/>
            <a:headEnd/>
            <a:tailEnd/>
          </a:ln>
        </p:spPr>
        <p:txBody>
          <a:bodyPr wrap="none" lIns="72000" tIns="72000" rIns="72000" bIns="72000" anchor="ctr"/>
          <a:lstStyle/>
          <a:p>
            <a:pPr algn="ctr">
              <a:buSzPct val="100000"/>
            </a:pPr>
            <a:r>
              <a:rPr lang="ru-RU" sz="1600">
                <a:solidFill>
                  <a:srgbClr val="FFFFFF"/>
                </a:solidFill>
                <a:sym typeface="Arial" charset="0"/>
              </a:rPr>
              <a:t>Tajikistan</a:t>
            </a:r>
          </a:p>
        </p:txBody>
      </p:sp>
      <p:sp>
        <p:nvSpPr>
          <p:cNvPr id="56368" name="Rectangle 83"/>
          <p:cNvSpPr>
            <a:spLocks noChangeAspect="1" noChangeArrowheads="1"/>
          </p:cNvSpPr>
          <p:nvPr/>
        </p:nvSpPr>
        <p:spPr bwMode="auto">
          <a:xfrm>
            <a:off x="1814513" y="5514975"/>
            <a:ext cx="935037" cy="217488"/>
          </a:xfrm>
          <a:prstGeom prst="rect">
            <a:avLst/>
          </a:prstGeom>
          <a:solidFill>
            <a:srgbClr val="0092D2"/>
          </a:solidFill>
          <a:ln w="12700" algn="ctr">
            <a:solidFill>
              <a:srgbClr val="0092D2"/>
            </a:solidFill>
            <a:miter lim="800000"/>
            <a:headEnd/>
            <a:tailEnd/>
          </a:ln>
        </p:spPr>
        <p:txBody>
          <a:bodyPr wrap="none" lIns="72000" tIns="72000" rIns="72000" bIns="72000" anchor="ctr"/>
          <a:lstStyle/>
          <a:p>
            <a:pPr algn="ctr">
              <a:buSzPct val="100000"/>
            </a:pPr>
            <a:r>
              <a:rPr lang="ru-RU" sz="1600">
                <a:solidFill>
                  <a:srgbClr val="FFFFFF"/>
                </a:solidFill>
                <a:sym typeface="Arial" charset="0"/>
              </a:rPr>
              <a:t>Ukraine</a:t>
            </a:r>
          </a:p>
        </p:txBody>
      </p:sp>
      <p:sp>
        <p:nvSpPr>
          <p:cNvPr id="56369" name="Rectangle 84"/>
          <p:cNvSpPr>
            <a:spLocks noChangeAspect="1" noChangeArrowheads="1"/>
          </p:cNvSpPr>
          <p:nvPr/>
        </p:nvSpPr>
        <p:spPr bwMode="auto">
          <a:xfrm>
            <a:off x="1814513" y="5276850"/>
            <a:ext cx="935037" cy="219075"/>
          </a:xfrm>
          <a:prstGeom prst="rect">
            <a:avLst/>
          </a:prstGeom>
          <a:solidFill>
            <a:srgbClr val="0092D2"/>
          </a:solidFill>
          <a:ln w="12700" algn="ctr">
            <a:solidFill>
              <a:srgbClr val="0092D2"/>
            </a:solidFill>
            <a:miter lim="800000"/>
            <a:headEnd/>
            <a:tailEnd/>
          </a:ln>
        </p:spPr>
        <p:txBody>
          <a:bodyPr wrap="none" lIns="72000" tIns="72000" rIns="72000" bIns="72000" anchor="ctr"/>
          <a:lstStyle/>
          <a:p>
            <a:pPr algn="ctr">
              <a:buSzPct val="100000"/>
            </a:pPr>
            <a:r>
              <a:rPr lang="ru-RU" sz="1600">
                <a:solidFill>
                  <a:srgbClr val="FFFFFF"/>
                </a:solidFill>
                <a:sym typeface="Arial" charset="0"/>
              </a:rPr>
              <a:t>Russia</a:t>
            </a:r>
          </a:p>
        </p:txBody>
      </p:sp>
      <p:sp>
        <p:nvSpPr>
          <p:cNvPr id="56370" name="Rectangle 85"/>
          <p:cNvSpPr>
            <a:spLocks noChangeAspect="1" noChangeArrowheads="1"/>
          </p:cNvSpPr>
          <p:nvPr/>
        </p:nvSpPr>
        <p:spPr bwMode="auto">
          <a:xfrm>
            <a:off x="1812925" y="5013325"/>
            <a:ext cx="936625" cy="250825"/>
          </a:xfrm>
          <a:prstGeom prst="rect">
            <a:avLst/>
          </a:prstGeom>
          <a:solidFill>
            <a:srgbClr val="0092D2"/>
          </a:solidFill>
          <a:ln w="12700" algn="ctr">
            <a:solidFill>
              <a:srgbClr val="0092D2"/>
            </a:solidFill>
            <a:miter lim="800000"/>
            <a:headEnd/>
            <a:tailEnd/>
          </a:ln>
        </p:spPr>
        <p:txBody>
          <a:bodyPr wrap="none" lIns="72000" tIns="72000" rIns="72000" bIns="72000" anchor="ctr"/>
          <a:lstStyle/>
          <a:p>
            <a:pPr algn="ctr">
              <a:buSzPct val="100000"/>
            </a:pPr>
            <a:r>
              <a:rPr lang="ru-RU" sz="1600">
                <a:solidFill>
                  <a:srgbClr val="FFFFFF"/>
                </a:solidFill>
                <a:sym typeface="Arial" charset="0"/>
              </a:rPr>
              <a:t>Moldova</a:t>
            </a:r>
          </a:p>
        </p:txBody>
      </p:sp>
      <p:sp>
        <p:nvSpPr>
          <p:cNvPr id="56371" name="Rectangle 86"/>
          <p:cNvSpPr>
            <a:spLocks noChangeAspect="1" noChangeArrowheads="1"/>
          </p:cNvSpPr>
          <p:nvPr/>
        </p:nvSpPr>
        <p:spPr bwMode="auto">
          <a:xfrm>
            <a:off x="1812925" y="4760913"/>
            <a:ext cx="936625" cy="252412"/>
          </a:xfrm>
          <a:prstGeom prst="rect">
            <a:avLst/>
          </a:prstGeom>
          <a:solidFill>
            <a:srgbClr val="0092D2"/>
          </a:solidFill>
          <a:ln w="12700" algn="ctr">
            <a:solidFill>
              <a:srgbClr val="0092D2"/>
            </a:solidFill>
            <a:miter lim="800000"/>
            <a:headEnd/>
            <a:tailEnd/>
          </a:ln>
        </p:spPr>
        <p:txBody>
          <a:bodyPr wrap="none" lIns="72000" tIns="72000" rIns="72000" bIns="72000" anchor="ctr"/>
          <a:lstStyle/>
          <a:p>
            <a:pPr algn="ctr">
              <a:buSzPct val="100000"/>
            </a:pPr>
            <a:r>
              <a:rPr lang="ru-RU" sz="1600" dirty="0" err="1">
                <a:solidFill>
                  <a:srgbClr val="FFFFFF"/>
                </a:solidFill>
                <a:sym typeface="Arial" charset="0"/>
              </a:rPr>
              <a:t>Georgia</a:t>
            </a:r>
            <a:endParaRPr lang="ru-RU" sz="1600" dirty="0">
              <a:solidFill>
                <a:srgbClr val="FFFFFF"/>
              </a:solidFill>
              <a:sym typeface="Arial" charset="0"/>
            </a:endParaRPr>
          </a:p>
        </p:txBody>
      </p:sp>
      <p:sp>
        <p:nvSpPr>
          <p:cNvPr id="56372" name="Rectangle 87"/>
          <p:cNvSpPr>
            <a:spLocks noChangeAspect="1" noChangeArrowheads="1"/>
          </p:cNvSpPr>
          <p:nvPr/>
        </p:nvSpPr>
        <p:spPr bwMode="auto">
          <a:xfrm>
            <a:off x="1814513" y="4581525"/>
            <a:ext cx="935037" cy="212725"/>
          </a:xfrm>
          <a:prstGeom prst="rect">
            <a:avLst/>
          </a:prstGeom>
          <a:solidFill>
            <a:srgbClr val="0092D2"/>
          </a:solidFill>
          <a:ln w="12700" algn="ctr">
            <a:solidFill>
              <a:srgbClr val="0092D2"/>
            </a:solidFill>
            <a:miter lim="800000"/>
            <a:headEnd/>
            <a:tailEnd/>
          </a:ln>
        </p:spPr>
        <p:txBody>
          <a:bodyPr wrap="none" lIns="72000" tIns="72000" rIns="72000" bIns="72000" anchor="ctr"/>
          <a:lstStyle/>
          <a:p>
            <a:pPr algn="ctr">
              <a:buSzPct val="100000"/>
            </a:pPr>
            <a:r>
              <a:rPr lang="ru-RU" sz="1600">
                <a:solidFill>
                  <a:srgbClr val="FFFFFF"/>
                </a:solidFill>
                <a:sym typeface="Arial" charset="0"/>
              </a:rPr>
              <a:t>Belarus</a:t>
            </a:r>
          </a:p>
        </p:txBody>
      </p:sp>
      <p:sp>
        <p:nvSpPr>
          <p:cNvPr id="56373" name="Rectangle 88"/>
          <p:cNvSpPr>
            <a:spLocks noChangeAspect="1" noChangeArrowheads="1"/>
          </p:cNvSpPr>
          <p:nvPr/>
        </p:nvSpPr>
        <p:spPr bwMode="auto">
          <a:xfrm>
            <a:off x="1814513" y="4371975"/>
            <a:ext cx="935037" cy="195263"/>
          </a:xfrm>
          <a:prstGeom prst="rect">
            <a:avLst/>
          </a:prstGeom>
          <a:solidFill>
            <a:srgbClr val="0092D2"/>
          </a:solidFill>
          <a:ln w="12700" algn="ctr">
            <a:solidFill>
              <a:srgbClr val="0092D2"/>
            </a:solidFill>
            <a:miter lim="800000"/>
            <a:headEnd/>
            <a:tailEnd/>
          </a:ln>
        </p:spPr>
        <p:txBody>
          <a:bodyPr wrap="none" lIns="72000" tIns="72000" rIns="72000" bIns="72000" anchor="ctr"/>
          <a:lstStyle/>
          <a:p>
            <a:pPr algn="ctr">
              <a:buSzPct val="100000"/>
            </a:pPr>
            <a:r>
              <a:rPr lang="ru-RU" sz="1600">
                <a:solidFill>
                  <a:srgbClr val="FFFFFF"/>
                </a:solidFill>
                <a:sym typeface="Arial" charset="0"/>
              </a:rPr>
              <a:t>Armenia</a:t>
            </a:r>
          </a:p>
        </p:txBody>
      </p:sp>
      <p:sp>
        <p:nvSpPr>
          <p:cNvPr id="56374" name="Rectangle 89"/>
          <p:cNvSpPr>
            <a:spLocks noChangeAspect="1" noChangeArrowheads="1"/>
          </p:cNvSpPr>
          <p:nvPr/>
        </p:nvSpPr>
        <p:spPr bwMode="auto">
          <a:xfrm flipH="1">
            <a:off x="457200" y="4567238"/>
            <a:ext cx="1355725" cy="230187"/>
          </a:xfrm>
          <a:prstGeom prst="rect">
            <a:avLst/>
          </a:prstGeom>
          <a:solidFill>
            <a:srgbClr val="0092D2"/>
          </a:solidFill>
          <a:ln w="12700" algn="ctr">
            <a:solidFill>
              <a:srgbClr val="0092D2"/>
            </a:solidFill>
            <a:miter lim="800000"/>
            <a:headEnd/>
            <a:tailEnd/>
          </a:ln>
        </p:spPr>
        <p:txBody>
          <a:bodyPr wrap="none" lIns="72000" tIns="72000" rIns="72000" bIns="72000" anchor="ctr"/>
          <a:lstStyle/>
          <a:p>
            <a:pPr algn="ctr">
              <a:buSzPct val="100000"/>
            </a:pPr>
            <a:r>
              <a:rPr lang="ru-RU" sz="1600">
                <a:solidFill>
                  <a:srgbClr val="FFFFFF"/>
                </a:solidFill>
                <a:sym typeface="Arial" charset="0"/>
              </a:rPr>
              <a:t>Azerbaijan</a:t>
            </a:r>
          </a:p>
        </p:txBody>
      </p:sp>
      <p:sp>
        <p:nvSpPr>
          <p:cNvPr id="56375" name="Rectangle 90"/>
          <p:cNvSpPr>
            <a:spLocks noChangeAspect="1" noChangeArrowheads="1"/>
          </p:cNvSpPr>
          <p:nvPr/>
        </p:nvSpPr>
        <p:spPr bwMode="auto">
          <a:xfrm flipH="1">
            <a:off x="457200" y="5013325"/>
            <a:ext cx="1355725" cy="230188"/>
          </a:xfrm>
          <a:prstGeom prst="rect">
            <a:avLst/>
          </a:prstGeom>
          <a:solidFill>
            <a:srgbClr val="0092D2"/>
          </a:solidFill>
          <a:ln w="12700" algn="ctr">
            <a:solidFill>
              <a:srgbClr val="0092D2"/>
            </a:solidFill>
            <a:miter lim="800000"/>
            <a:headEnd/>
            <a:tailEnd/>
          </a:ln>
        </p:spPr>
        <p:txBody>
          <a:bodyPr wrap="none" lIns="72000" tIns="72000" rIns="72000" bIns="72000" anchor="ctr"/>
          <a:lstStyle/>
          <a:p>
            <a:pPr algn="ctr">
              <a:buSzPct val="100000"/>
            </a:pPr>
            <a:r>
              <a:rPr lang="ru-RU" sz="1600">
                <a:solidFill>
                  <a:srgbClr val="FFFFFF"/>
                </a:solidFill>
                <a:sym typeface="Arial" charset="0"/>
              </a:rPr>
              <a:t>Kyrgyzstan</a:t>
            </a:r>
          </a:p>
        </p:txBody>
      </p:sp>
      <p:sp>
        <p:nvSpPr>
          <p:cNvPr id="56376" name="Rectangle 91"/>
          <p:cNvSpPr>
            <a:spLocks noChangeAspect="1" noChangeArrowheads="1"/>
          </p:cNvSpPr>
          <p:nvPr/>
        </p:nvSpPr>
        <p:spPr bwMode="auto">
          <a:xfrm flipH="1">
            <a:off x="457200" y="5516563"/>
            <a:ext cx="1355725" cy="215900"/>
          </a:xfrm>
          <a:prstGeom prst="rect">
            <a:avLst/>
          </a:prstGeom>
          <a:solidFill>
            <a:srgbClr val="0092D2"/>
          </a:solidFill>
          <a:ln w="12700" algn="ctr">
            <a:solidFill>
              <a:srgbClr val="0092D2"/>
            </a:solidFill>
            <a:miter lim="800000"/>
            <a:headEnd/>
            <a:tailEnd/>
          </a:ln>
        </p:spPr>
        <p:txBody>
          <a:bodyPr wrap="none" lIns="72000" tIns="72000" rIns="72000" bIns="72000" anchor="ctr"/>
          <a:lstStyle/>
          <a:p>
            <a:pPr algn="ctr">
              <a:buSzPct val="100000"/>
            </a:pPr>
            <a:r>
              <a:rPr lang="ru-RU" sz="1600">
                <a:solidFill>
                  <a:srgbClr val="FFFFFF"/>
                </a:solidFill>
                <a:sym typeface="Arial" charset="0"/>
              </a:rPr>
              <a:t>Uzbekistan</a:t>
            </a:r>
          </a:p>
        </p:txBody>
      </p:sp>
      <p:sp>
        <p:nvSpPr>
          <p:cNvPr id="56377" name="Line 92"/>
          <p:cNvSpPr>
            <a:spLocks noChangeAspect="1" noChangeShapeType="1"/>
          </p:cNvSpPr>
          <p:nvPr/>
        </p:nvSpPr>
        <p:spPr bwMode="auto">
          <a:xfrm flipH="1">
            <a:off x="4116388" y="4005263"/>
            <a:ext cx="1587" cy="2087562"/>
          </a:xfrm>
          <a:prstGeom prst="line">
            <a:avLst/>
          </a:prstGeom>
          <a:noFill/>
          <a:ln w="38100">
            <a:solidFill>
              <a:srgbClr val="0092D2"/>
            </a:solidFill>
            <a:round/>
            <a:headEnd/>
            <a:tailEnd type="stealth" w="med" len="lg"/>
          </a:ln>
        </p:spPr>
        <p:txBody>
          <a:bodyPr/>
          <a:lstStyle/>
          <a:p>
            <a:endParaRPr lang="ru-RU"/>
          </a:p>
        </p:txBody>
      </p:sp>
      <p:sp>
        <p:nvSpPr>
          <p:cNvPr id="56378" name="Line 93"/>
          <p:cNvSpPr>
            <a:spLocks noChangeAspect="1" noChangeShapeType="1"/>
          </p:cNvSpPr>
          <p:nvPr/>
        </p:nvSpPr>
        <p:spPr bwMode="auto">
          <a:xfrm flipH="1">
            <a:off x="5199063" y="3932238"/>
            <a:ext cx="0" cy="1049337"/>
          </a:xfrm>
          <a:prstGeom prst="line">
            <a:avLst/>
          </a:prstGeom>
          <a:noFill/>
          <a:ln w="38100">
            <a:solidFill>
              <a:srgbClr val="004A84"/>
            </a:solidFill>
            <a:round/>
            <a:headEnd/>
            <a:tailEnd type="stealth" w="med" len="lg"/>
          </a:ln>
        </p:spPr>
        <p:txBody>
          <a:bodyPr/>
          <a:lstStyle/>
          <a:p>
            <a:endParaRPr lang="ru-RU"/>
          </a:p>
        </p:txBody>
      </p:sp>
      <p:sp>
        <p:nvSpPr>
          <p:cNvPr id="56379" name="Line 94"/>
          <p:cNvSpPr>
            <a:spLocks noChangeAspect="1" noChangeShapeType="1"/>
          </p:cNvSpPr>
          <p:nvPr/>
        </p:nvSpPr>
        <p:spPr bwMode="auto">
          <a:xfrm>
            <a:off x="6227763" y="4005263"/>
            <a:ext cx="0" cy="2087562"/>
          </a:xfrm>
          <a:prstGeom prst="line">
            <a:avLst/>
          </a:prstGeom>
          <a:noFill/>
          <a:ln w="38100">
            <a:solidFill>
              <a:srgbClr val="F8C01B"/>
            </a:solidFill>
            <a:round/>
            <a:headEnd/>
            <a:tailEnd type="stealth" w="med" len="lg"/>
          </a:ln>
        </p:spPr>
        <p:txBody>
          <a:bodyPr/>
          <a:lstStyle/>
          <a:p>
            <a:endParaRPr lang="ru-RU"/>
          </a:p>
        </p:txBody>
      </p:sp>
      <p:sp>
        <p:nvSpPr>
          <p:cNvPr id="4" name="Oval 95"/>
          <p:cNvSpPr>
            <a:spLocks noChangeAspect="1" noChangeArrowheads="1"/>
          </p:cNvSpPr>
          <p:nvPr/>
        </p:nvSpPr>
        <p:spPr bwMode="auto">
          <a:xfrm>
            <a:off x="3902075" y="3860800"/>
            <a:ext cx="2447925" cy="287338"/>
          </a:xfrm>
          <a:prstGeom prst="ellipse">
            <a:avLst/>
          </a:prstGeom>
          <a:ln>
            <a:headEnd/>
            <a:tailEnd/>
          </a:ln>
        </p:spPr>
        <p:style>
          <a:lnRef idx="0">
            <a:schemeClr val="accent5"/>
          </a:lnRef>
          <a:fillRef idx="3">
            <a:schemeClr val="accent5"/>
          </a:fillRef>
          <a:effectRef idx="3">
            <a:schemeClr val="accent5"/>
          </a:effectRef>
          <a:fontRef idx="minor">
            <a:schemeClr val="lt1"/>
          </a:fontRef>
        </p:style>
        <p:txBody>
          <a:bodyPr wrap="none" anchor="ctr"/>
          <a:lstStyle/>
          <a:p>
            <a:pPr algn="ctr">
              <a:buSzPct val="100000"/>
            </a:pPr>
            <a:r>
              <a:rPr lang="ru-RU" sz="1600">
                <a:solidFill>
                  <a:srgbClr val="FFFFFF"/>
                </a:solidFill>
                <a:cs typeface="Arial" charset="0"/>
                <a:sym typeface="Arial" charset="0"/>
              </a:rPr>
              <a:t>All areas</a:t>
            </a:r>
          </a:p>
        </p:txBody>
      </p:sp>
      <p:sp>
        <p:nvSpPr>
          <p:cNvPr id="56383" name="Rectangle 96"/>
          <p:cNvSpPr>
            <a:spLocks noChangeAspect="1" noChangeArrowheads="1"/>
          </p:cNvSpPr>
          <p:nvPr/>
        </p:nvSpPr>
        <p:spPr bwMode="auto">
          <a:xfrm>
            <a:off x="3419475" y="5178425"/>
            <a:ext cx="1379538" cy="266700"/>
          </a:xfrm>
          <a:prstGeom prst="rect">
            <a:avLst/>
          </a:prstGeom>
          <a:solidFill>
            <a:srgbClr val="0092D2"/>
          </a:solidFill>
          <a:ln w="12700">
            <a:solidFill>
              <a:srgbClr val="0092D2"/>
            </a:solidFill>
            <a:miter lim="800000"/>
            <a:headEnd/>
            <a:tailEnd/>
          </a:ln>
        </p:spPr>
        <p:txBody>
          <a:bodyPr wrap="none" lIns="72000" tIns="72000" rIns="72000" bIns="72000" anchor="ctr"/>
          <a:lstStyle/>
          <a:p>
            <a:pPr algn="ctr">
              <a:buSzPct val="100000"/>
            </a:pPr>
            <a:r>
              <a:rPr lang="ru-RU" sz="1600" dirty="0" err="1">
                <a:solidFill>
                  <a:srgbClr val="FFFFFF"/>
                </a:solidFill>
                <a:sym typeface="Arial" charset="0"/>
              </a:rPr>
              <a:t>Turkmenistan</a:t>
            </a:r>
            <a:endParaRPr lang="ru-RU" sz="1600" dirty="0">
              <a:solidFill>
                <a:srgbClr val="FFFFFF"/>
              </a:solidFill>
              <a:sym typeface="Arial" charset="0"/>
            </a:endParaRPr>
          </a:p>
        </p:txBody>
      </p:sp>
      <p:sp>
        <p:nvSpPr>
          <p:cNvPr id="56384" name="Rectangle 97"/>
          <p:cNvSpPr>
            <a:spLocks noChangeAspect="1" noChangeArrowheads="1"/>
          </p:cNvSpPr>
          <p:nvPr/>
        </p:nvSpPr>
        <p:spPr bwMode="auto">
          <a:xfrm>
            <a:off x="3419475" y="4292600"/>
            <a:ext cx="1379538" cy="201613"/>
          </a:xfrm>
          <a:prstGeom prst="rect">
            <a:avLst/>
          </a:prstGeom>
          <a:solidFill>
            <a:srgbClr val="0092D2"/>
          </a:solidFill>
          <a:ln w="12700">
            <a:solidFill>
              <a:srgbClr val="0092D2"/>
            </a:solidFill>
            <a:miter lim="800000"/>
            <a:headEnd/>
            <a:tailEnd/>
          </a:ln>
        </p:spPr>
        <p:txBody>
          <a:bodyPr wrap="none" lIns="72000" tIns="72000" rIns="72000" bIns="72000" anchor="ctr"/>
          <a:lstStyle/>
          <a:p>
            <a:pPr algn="ctr">
              <a:buSzPct val="100000"/>
            </a:pPr>
            <a:r>
              <a:rPr lang="ru-RU" sz="1600">
                <a:solidFill>
                  <a:srgbClr val="FFFFFF"/>
                </a:solidFill>
                <a:sym typeface="Arial" charset="0"/>
              </a:rPr>
              <a:t>Kazakhstan</a:t>
            </a:r>
          </a:p>
        </p:txBody>
      </p:sp>
      <p:sp>
        <p:nvSpPr>
          <p:cNvPr id="56385" name="Rectangle 98"/>
          <p:cNvSpPr>
            <a:spLocks noChangeAspect="1" noChangeArrowheads="1"/>
          </p:cNvSpPr>
          <p:nvPr/>
        </p:nvSpPr>
        <p:spPr bwMode="auto">
          <a:xfrm>
            <a:off x="3419475" y="4752975"/>
            <a:ext cx="1379538" cy="228600"/>
          </a:xfrm>
          <a:prstGeom prst="rect">
            <a:avLst/>
          </a:prstGeom>
          <a:solidFill>
            <a:srgbClr val="0092D2"/>
          </a:solidFill>
          <a:ln w="12700">
            <a:solidFill>
              <a:srgbClr val="0092D2"/>
            </a:solidFill>
            <a:miter lim="800000"/>
            <a:headEnd/>
            <a:tailEnd/>
          </a:ln>
        </p:spPr>
        <p:txBody>
          <a:bodyPr wrap="none" lIns="72000" tIns="72000" rIns="72000" bIns="72000" anchor="ctr"/>
          <a:lstStyle/>
          <a:p>
            <a:pPr algn="ctr">
              <a:buSzPct val="100000"/>
            </a:pPr>
            <a:r>
              <a:rPr lang="ru-RU" sz="1600">
                <a:solidFill>
                  <a:srgbClr val="FFFFFF"/>
                </a:solidFill>
                <a:sym typeface="Arial" charset="0"/>
              </a:rPr>
              <a:t>Tajikistan</a:t>
            </a:r>
          </a:p>
        </p:txBody>
      </p:sp>
      <p:grpSp>
        <p:nvGrpSpPr>
          <p:cNvPr id="56386" name="Group 99"/>
          <p:cNvGrpSpPr>
            <a:grpSpLocks noChangeAspect="1"/>
          </p:cNvGrpSpPr>
          <p:nvPr/>
        </p:nvGrpSpPr>
        <p:grpSpPr bwMode="auto">
          <a:xfrm>
            <a:off x="5724525" y="4840288"/>
            <a:ext cx="863600" cy="892175"/>
            <a:chOff x="2659" y="2308"/>
            <a:chExt cx="544" cy="562"/>
          </a:xfrm>
        </p:grpSpPr>
        <p:sp>
          <p:nvSpPr>
            <p:cNvPr id="56399" name="Rectangle 100"/>
            <p:cNvSpPr>
              <a:spLocks noChangeArrowheads="1"/>
            </p:cNvSpPr>
            <p:nvPr/>
          </p:nvSpPr>
          <p:spPr bwMode="auto">
            <a:xfrm>
              <a:off x="2659" y="2743"/>
              <a:ext cx="544" cy="127"/>
            </a:xfrm>
            <a:prstGeom prst="rect">
              <a:avLst/>
            </a:prstGeom>
            <a:solidFill>
              <a:srgbClr val="F8C01B"/>
            </a:solidFill>
            <a:ln w="12700">
              <a:solidFill>
                <a:srgbClr val="F8C01B"/>
              </a:solidFill>
              <a:miter lim="800000"/>
              <a:headEnd/>
              <a:tailEnd/>
            </a:ln>
          </p:spPr>
          <p:txBody>
            <a:bodyPr wrap="none" lIns="72000" tIns="72000" rIns="72000" bIns="72000" anchor="ctr"/>
            <a:lstStyle/>
            <a:p>
              <a:pPr algn="ctr">
                <a:buSzPct val="100000"/>
              </a:pPr>
              <a:r>
                <a:rPr lang="ru-RU" sz="1600">
                  <a:solidFill>
                    <a:srgbClr val="004A84"/>
                  </a:solidFill>
                  <a:sym typeface="Arial" charset="0"/>
                </a:rPr>
                <a:t>Ukraine</a:t>
              </a:r>
            </a:p>
          </p:txBody>
        </p:sp>
        <p:sp>
          <p:nvSpPr>
            <p:cNvPr id="56400" name="Rectangle 101"/>
            <p:cNvSpPr>
              <a:spLocks noChangeArrowheads="1"/>
            </p:cNvSpPr>
            <p:nvPr/>
          </p:nvSpPr>
          <p:spPr bwMode="auto">
            <a:xfrm>
              <a:off x="2659" y="2598"/>
              <a:ext cx="544" cy="127"/>
            </a:xfrm>
            <a:prstGeom prst="rect">
              <a:avLst/>
            </a:prstGeom>
            <a:solidFill>
              <a:srgbClr val="F8C01B"/>
            </a:solidFill>
            <a:ln w="12700">
              <a:solidFill>
                <a:srgbClr val="F8C01B"/>
              </a:solidFill>
              <a:miter lim="800000"/>
              <a:headEnd/>
              <a:tailEnd/>
            </a:ln>
          </p:spPr>
          <p:txBody>
            <a:bodyPr wrap="none" lIns="72000" tIns="72000" rIns="72000" bIns="72000" anchor="ctr"/>
            <a:lstStyle/>
            <a:p>
              <a:pPr algn="ctr">
                <a:buSzPct val="100000"/>
              </a:pPr>
              <a:r>
                <a:rPr lang="ru-RU" sz="1600">
                  <a:solidFill>
                    <a:srgbClr val="004A84"/>
                  </a:solidFill>
                  <a:sym typeface="Arial" charset="0"/>
                </a:rPr>
                <a:t>Russia</a:t>
              </a:r>
            </a:p>
          </p:txBody>
        </p:sp>
        <p:sp>
          <p:nvSpPr>
            <p:cNvPr id="56401" name="Rectangle 102"/>
            <p:cNvSpPr>
              <a:spLocks noChangeArrowheads="1"/>
            </p:cNvSpPr>
            <p:nvPr/>
          </p:nvSpPr>
          <p:spPr bwMode="auto">
            <a:xfrm>
              <a:off x="2659" y="2453"/>
              <a:ext cx="544" cy="127"/>
            </a:xfrm>
            <a:prstGeom prst="rect">
              <a:avLst/>
            </a:prstGeom>
            <a:solidFill>
              <a:srgbClr val="F8C01B"/>
            </a:solidFill>
            <a:ln w="12700">
              <a:solidFill>
                <a:srgbClr val="F8C01B"/>
              </a:solidFill>
              <a:miter lim="800000"/>
              <a:headEnd/>
              <a:tailEnd/>
            </a:ln>
          </p:spPr>
          <p:txBody>
            <a:bodyPr wrap="none" lIns="72000" tIns="72000" rIns="72000" bIns="72000" anchor="ctr"/>
            <a:lstStyle/>
            <a:p>
              <a:pPr algn="ctr">
                <a:buSzPct val="100000"/>
              </a:pPr>
              <a:r>
                <a:rPr lang="ru-RU" sz="1600">
                  <a:solidFill>
                    <a:srgbClr val="004A84"/>
                  </a:solidFill>
                  <a:sym typeface="Arial" charset="0"/>
                </a:rPr>
                <a:t>Moldova</a:t>
              </a:r>
            </a:p>
          </p:txBody>
        </p:sp>
        <p:sp>
          <p:nvSpPr>
            <p:cNvPr id="56402" name="Rectangle 103"/>
            <p:cNvSpPr>
              <a:spLocks noChangeArrowheads="1"/>
            </p:cNvSpPr>
            <p:nvPr/>
          </p:nvSpPr>
          <p:spPr bwMode="auto">
            <a:xfrm>
              <a:off x="2659" y="2308"/>
              <a:ext cx="544" cy="127"/>
            </a:xfrm>
            <a:prstGeom prst="rect">
              <a:avLst/>
            </a:prstGeom>
            <a:solidFill>
              <a:srgbClr val="F8C01B"/>
            </a:solidFill>
            <a:ln w="12700">
              <a:solidFill>
                <a:srgbClr val="F8C01B"/>
              </a:solidFill>
              <a:miter lim="800000"/>
              <a:headEnd/>
              <a:tailEnd/>
            </a:ln>
          </p:spPr>
          <p:txBody>
            <a:bodyPr wrap="none" lIns="72000" tIns="72000" rIns="72000" bIns="72000" anchor="ctr"/>
            <a:lstStyle/>
            <a:p>
              <a:pPr algn="ctr">
                <a:buSzPct val="100000"/>
              </a:pPr>
              <a:r>
                <a:rPr lang="ru-RU" sz="1600">
                  <a:solidFill>
                    <a:srgbClr val="004A84"/>
                  </a:solidFill>
                  <a:sym typeface="Arial" charset="0"/>
                </a:rPr>
                <a:t>Georgia</a:t>
              </a:r>
            </a:p>
          </p:txBody>
        </p:sp>
      </p:grpSp>
      <p:sp>
        <p:nvSpPr>
          <p:cNvPr id="56387" name="Rectangle 104"/>
          <p:cNvSpPr>
            <a:spLocks noChangeAspect="1" noChangeArrowheads="1"/>
          </p:cNvSpPr>
          <p:nvPr/>
        </p:nvSpPr>
        <p:spPr bwMode="auto">
          <a:xfrm>
            <a:off x="3419475" y="4522788"/>
            <a:ext cx="1379538" cy="201612"/>
          </a:xfrm>
          <a:prstGeom prst="rect">
            <a:avLst/>
          </a:prstGeom>
          <a:solidFill>
            <a:srgbClr val="0092D2"/>
          </a:solidFill>
          <a:ln w="12700" algn="ctr">
            <a:solidFill>
              <a:srgbClr val="0092D2"/>
            </a:solidFill>
            <a:miter lim="800000"/>
            <a:headEnd/>
            <a:tailEnd/>
          </a:ln>
        </p:spPr>
        <p:txBody>
          <a:bodyPr wrap="none" lIns="72000" tIns="72000" rIns="72000" bIns="72000" anchor="ctr"/>
          <a:lstStyle/>
          <a:p>
            <a:pPr algn="ctr">
              <a:buSzPct val="100000"/>
            </a:pPr>
            <a:r>
              <a:rPr lang="ru-RU" sz="1600">
                <a:solidFill>
                  <a:srgbClr val="FFFFFF"/>
                </a:solidFill>
                <a:sym typeface="Arial" charset="0"/>
              </a:rPr>
              <a:t>Belarus</a:t>
            </a:r>
          </a:p>
        </p:txBody>
      </p:sp>
      <p:sp>
        <p:nvSpPr>
          <p:cNvPr id="56388" name="Rectangle 105"/>
          <p:cNvSpPr>
            <a:spLocks noChangeAspect="1" noChangeArrowheads="1"/>
          </p:cNvSpPr>
          <p:nvPr/>
        </p:nvSpPr>
        <p:spPr bwMode="auto">
          <a:xfrm flipH="1">
            <a:off x="4859338" y="4292600"/>
            <a:ext cx="1274762" cy="230188"/>
          </a:xfrm>
          <a:prstGeom prst="rect">
            <a:avLst/>
          </a:prstGeom>
          <a:solidFill>
            <a:srgbClr val="004A84"/>
          </a:solidFill>
          <a:ln w="12700">
            <a:solidFill>
              <a:srgbClr val="004A84"/>
            </a:solidFill>
            <a:miter lim="800000"/>
            <a:headEnd/>
            <a:tailEnd/>
          </a:ln>
        </p:spPr>
        <p:txBody>
          <a:bodyPr wrap="none" lIns="72000" tIns="72000" rIns="72000" bIns="72000" anchor="ctr"/>
          <a:lstStyle/>
          <a:p>
            <a:pPr algn="ctr">
              <a:buSzPct val="100000"/>
            </a:pPr>
            <a:r>
              <a:rPr lang="ru-RU" sz="1600">
                <a:solidFill>
                  <a:srgbClr val="FFFFFF"/>
                </a:solidFill>
                <a:sym typeface="Arial" charset="0"/>
              </a:rPr>
              <a:t>Azerbaijan</a:t>
            </a:r>
          </a:p>
        </p:txBody>
      </p:sp>
      <p:sp>
        <p:nvSpPr>
          <p:cNvPr id="56389" name="Rectangle 106"/>
          <p:cNvSpPr>
            <a:spLocks noChangeAspect="1" noChangeArrowheads="1"/>
          </p:cNvSpPr>
          <p:nvPr/>
        </p:nvSpPr>
        <p:spPr bwMode="auto">
          <a:xfrm flipH="1">
            <a:off x="3419475" y="5013325"/>
            <a:ext cx="1379538" cy="168275"/>
          </a:xfrm>
          <a:prstGeom prst="rect">
            <a:avLst/>
          </a:prstGeom>
          <a:solidFill>
            <a:srgbClr val="0092D2"/>
          </a:solidFill>
          <a:ln w="12700" algn="ctr">
            <a:solidFill>
              <a:srgbClr val="0092D2"/>
            </a:solidFill>
            <a:miter lim="800000"/>
            <a:headEnd/>
            <a:tailEnd/>
          </a:ln>
        </p:spPr>
        <p:txBody>
          <a:bodyPr wrap="none" lIns="72000" tIns="72000" rIns="72000" bIns="72000" anchor="ctr"/>
          <a:lstStyle/>
          <a:p>
            <a:pPr algn="ctr">
              <a:buSzPct val="100000"/>
            </a:pPr>
            <a:r>
              <a:rPr lang="ru-RU" sz="1600">
                <a:solidFill>
                  <a:srgbClr val="FFFFFF"/>
                </a:solidFill>
                <a:sym typeface="Arial" charset="0"/>
              </a:rPr>
              <a:t>Kyrgyzstan</a:t>
            </a:r>
          </a:p>
        </p:txBody>
      </p:sp>
      <p:sp>
        <p:nvSpPr>
          <p:cNvPr id="56390" name="Rectangle 107"/>
          <p:cNvSpPr>
            <a:spLocks noChangeAspect="1" noChangeArrowheads="1"/>
          </p:cNvSpPr>
          <p:nvPr/>
        </p:nvSpPr>
        <p:spPr bwMode="auto">
          <a:xfrm flipH="1">
            <a:off x="3419475" y="5445125"/>
            <a:ext cx="1379538" cy="160338"/>
          </a:xfrm>
          <a:prstGeom prst="rect">
            <a:avLst/>
          </a:prstGeom>
          <a:solidFill>
            <a:srgbClr val="0092D2"/>
          </a:solidFill>
          <a:ln w="12700" algn="ctr">
            <a:solidFill>
              <a:srgbClr val="0092D2"/>
            </a:solidFill>
            <a:miter lim="800000"/>
            <a:headEnd/>
            <a:tailEnd/>
          </a:ln>
        </p:spPr>
        <p:txBody>
          <a:bodyPr wrap="none" lIns="72000" tIns="72000" rIns="72000" bIns="72000" anchor="ctr"/>
          <a:lstStyle/>
          <a:p>
            <a:pPr algn="ctr">
              <a:buSzPct val="100000"/>
            </a:pPr>
            <a:r>
              <a:rPr lang="ru-RU" sz="1600">
                <a:solidFill>
                  <a:srgbClr val="FFFFFF"/>
                </a:solidFill>
                <a:sym typeface="Arial" charset="0"/>
              </a:rPr>
              <a:t>Uzbekistan</a:t>
            </a:r>
          </a:p>
        </p:txBody>
      </p:sp>
      <p:sp>
        <p:nvSpPr>
          <p:cNvPr id="56391" name="Rectangle 108"/>
          <p:cNvSpPr>
            <a:spLocks noChangeAspect="1" noChangeArrowheads="1"/>
          </p:cNvSpPr>
          <p:nvPr/>
        </p:nvSpPr>
        <p:spPr bwMode="auto">
          <a:xfrm>
            <a:off x="3419475" y="5611813"/>
            <a:ext cx="1379538" cy="265112"/>
          </a:xfrm>
          <a:prstGeom prst="rect">
            <a:avLst/>
          </a:prstGeom>
          <a:solidFill>
            <a:srgbClr val="0092D2"/>
          </a:solidFill>
          <a:ln w="12700" algn="ctr">
            <a:solidFill>
              <a:srgbClr val="0092D2"/>
            </a:solidFill>
            <a:miter lim="800000"/>
            <a:headEnd/>
            <a:tailEnd/>
          </a:ln>
        </p:spPr>
        <p:txBody>
          <a:bodyPr wrap="none" lIns="72000" tIns="72000" rIns="72000" bIns="72000" anchor="ctr"/>
          <a:lstStyle/>
          <a:p>
            <a:pPr algn="ctr">
              <a:buSzPct val="100000"/>
            </a:pPr>
            <a:r>
              <a:rPr lang="ru-RU" sz="1600" dirty="0" err="1">
                <a:solidFill>
                  <a:srgbClr val="FFFFFF"/>
                </a:solidFill>
                <a:sym typeface="Arial" charset="0"/>
              </a:rPr>
              <a:t>Armenia</a:t>
            </a:r>
            <a:endParaRPr lang="ru-RU" sz="1600" dirty="0">
              <a:solidFill>
                <a:srgbClr val="FFFFFF"/>
              </a:solidFill>
              <a:sym typeface="Arial" charset="0"/>
            </a:endParaRPr>
          </a:p>
        </p:txBody>
      </p:sp>
      <p:sp>
        <p:nvSpPr>
          <p:cNvPr id="56392" name="Line 109"/>
          <p:cNvSpPr>
            <a:spLocks noChangeShapeType="1"/>
          </p:cNvSpPr>
          <p:nvPr/>
        </p:nvSpPr>
        <p:spPr bwMode="auto">
          <a:xfrm flipV="1">
            <a:off x="7148513" y="2922588"/>
            <a:ext cx="160337" cy="0"/>
          </a:xfrm>
          <a:prstGeom prst="line">
            <a:avLst/>
          </a:prstGeom>
          <a:noFill/>
          <a:ln w="63500">
            <a:solidFill>
              <a:srgbClr val="0092D2"/>
            </a:solidFill>
            <a:round/>
            <a:headEnd/>
            <a:tailEnd/>
          </a:ln>
        </p:spPr>
        <p:txBody>
          <a:bodyPr/>
          <a:lstStyle/>
          <a:p>
            <a:endParaRPr lang="ru-RU"/>
          </a:p>
        </p:txBody>
      </p:sp>
      <p:sp>
        <p:nvSpPr>
          <p:cNvPr id="56393" name="Rectangle 110"/>
          <p:cNvSpPr>
            <a:spLocks noChangeArrowheads="1"/>
          </p:cNvSpPr>
          <p:nvPr/>
        </p:nvSpPr>
        <p:spPr bwMode="auto">
          <a:xfrm>
            <a:off x="7461250" y="2546350"/>
            <a:ext cx="1514475" cy="733425"/>
          </a:xfrm>
          <a:prstGeom prst="rect">
            <a:avLst/>
          </a:prstGeom>
          <a:noFill/>
          <a:ln w="9525">
            <a:noFill/>
            <a:miter lim="800000"/>
            <a:headEnd/>
            <a:tailEnd/>
          </a:ln>
        </p:spPr>
        <p:txBody>
          <a:bodyPr wrap="none" lIns="0" tIns="0" rIns="0" bIns="0">
            <a:spAutoFit/>
          </a:bodyPr>
          <a:lstStyle/>
          <a:p>
            <a:pPr>
              <a:buSzPct val="100000"/>
            </a:pPr>
            <a:r>
              <a:rPr lang="ru-RU" sz="1600">
                <a:solidFill>
                  <a:srgbClr val="004A84"/>
                </a:solidFill>
                <a:sym typeface="Arial" charset="0"/>
              </a:rPr>
              <a:t>Vector </a:t>
            </a:r>
            <a:br>
              <a:rPr lang="ru-RU" sz="1600">
                <a:solidFill>
                  <a:srgbClr val="004A84"/>
                </a:solidFill>
                <a:sym typeface="Arial" charset="0"/>
              </a:rPr>
            </a:br>
            <a:r>
              <a:rPr lang="ru-RU" sz="1600">
                <a:solidFill>
                  <a:srgbClr val="004A84"/>
                </a:solidFill>
                <a:sym typeface="Arial" charset="0"/>
              </a:rPr>
              <a:t>"Former </a:t>
            </a:r>
            <a:br>
              <a:rPr lang="ru-RU" sz="1600">
                <a:solidFill>
                  <a:srgbClr val="004A84"/>
                </a:solidFill>
                <a:sym typeface="Arial" charset="0"/>
              </a:rPr>
            </a:br>
            <a:r>
              <a:rPr lang="ru-RU" sz="1600">
                <a:solidFill>
                  <a:srgbClr val="004A84"/>
                </a:solidFill>
                <a:sym typeface="Arial" charset="0"/>
              </a:rPr>
              <a:t>USSR countries"</a:t>
            </a:r>
          </a:p>
        </p:txBody>
      </p:sp>
      <p:sp>
        <p:nvSpPr>
          <p:cNvPr id="56394" name="Line 111"/>
          <p:cNvSpPr>
            <a:spLocks noChangeShapeType="1"/>
          </p:cNvSpPr>
          <p:nvPr/>
        </p:nvSpPr>
        <p:spPr bwMode="auto">
          <a:xfrm>
            <a:off x="7148513" y="3906838"/>
            <a:ext cx="160337" cy="1587"/>
          </a:xfrm>
          <a:prstGeom prst="line">
            <a:avLst/>
          </a:prstGeom>
          <a:noFill/>
          <a:ln w="63500">
            <a:solidFill>
              <a:srgbClr val="F8C01B"/>
            </a:solidFill>
            <a:round/>
            <a:headEnd/>
            <a:tailEnd/>
          </a:ln>
        </p:spPr>
        <p:txBody>
          <a:bodyPr/>
          <a:lstStyle/>
          <a:p>
            <a:endParaRPr lang="ru-RU"/>
          </a:p>
        </p:txBody>
      </p:sp>
      <p:sp>
        <p:nvSpPr>
          <p:cNvPr id="56395" name="Rectangle 112"/>
          <p:cNvSpPr>
            <a:spLocks noChangeArrowheads="1"/>
          </p:cNvSpPr>
          <p:nvPr/>
        </p:nvSpPr>
        <p:spPr bwMode="auto">
          <a:xfrm>
            <a:off x="7451725" y="3573463"/>
            <a:ext cx="952500" cy="733425"/>
          </a:xfrm>
          <a:prstGeom prst="rect">
            <a:avLst/>
          </a:prstGeom>
          <a:noFill/>
          <a:ln w="9525">
            <a:noFill/>
            <a:miter lim="800000"/>
            <a:headEnd/>
            <a:tailEnd/>
          </a:ln>
        </p:spPr>
        <p:txBody>
          <a:bodyPr wrap="none" lIns="0" tIns="0" rIns="0" bIns="0">
            <a:spAutoFit/>
          </a:bodyPr>
          <a:lstStyle/>
          <a:p>
            <a:pPr>
              <a:buSzPct val="100000"/>
            </a:pPr>
            <a:r>
              <a:rPr lang="ru-RU" sz="1600">
                <a:solidFill>
                  <a:srgbClr val="004A84"/>
                </a:solidFill>
                <a:sym typeface="Arial" charset="0"/>
              </a:rPr>
              <a:t>Vector </a:t>
            </a:r>
            <a:br>
              <a:rPr lang="ru-RU" sz="1600">
                <a:solidFill>
                  <a:srgbClr val="004A84"/>
                </a:solidFill>
                <a:sym typeface="Arial" charset="0"/>
              </a:rPr>
            </a:br>
            <a:r>
              <a:rPr lang="ru-RU" sz="1600">
                <a:solidFill>
                  <a:srgbClr val="004A84"/>
                </a:solidFill>
                <a:sym typeface="Arial" charset="0"/>
              </a:rPr>
              <a:t>"EU</a:t>
            </a:r>
            <a:br>
              <a:rPr lang="ru-RU" sz="1600">
                <a:solidFill>
                  <a:srgbClr val="004A84"/>
                </a:solidFill>
                <a:sym typeface="Arial" charset="0"/>
              </a:rPr>
            </a:br>
            <a:r>
              <a:rPr lang="ru-RU" sz="1600">
                <a:solidFill>
                  <a:srgbClr val="004A84"/>
                </a:solidFill>
                <a:sym typeface="Arial" charset="0"/>
              </a:rPr>
              <a:t> countries"</a:t>
            </a:r>
          </a:p>
        </p:txBody>
      </p:sp>
      <p:sp>
        <p:nvSpPr>
          <p:cNvPr id="56396" name="Line 113"/>
          <p:cNvSpPr>
            <a:spLocks noChangeShapeType="1"/>
          </p:cNvSpPr>
          <p:nvPr/>
        </p:nvSpPr>
        <p:spPr bwMode="auto">
          <a:xfrm>
            <a:off x="7148513" y="5011738"/>
            <a:ext cx="160337" cy="1587"/>
          </a:xfrm>
          <a:prstGeom prst="line">
            <a:avLst/>
          </a:prstGeom>
          <a:noFill/>
          <a:ln w="63500">
            <a:solidFill>
              <a:srgbClr val="004A84"/>
            </a:solidFill>
            <a:round/>
            <a:headEnd/>
            <a:tailEnd/>
          </a:ln>
        </p:spPr>
        <p:txBody>
          <a:bodyPr/>
          <a:lstStyle/>
          <a:p>
            <a:endParaRPr lang="ru-RU"/>
          </a:p>
        </p:txBody>
      </p:sp>
      <p:sp>
        <p:nvSpPr>
          <p:cNvPr id="56397" name="Rectangle 114"/>
          <p:cNvSpPr>
            <a:spLocks noChangeArrowheads="1"/>
          </p:cNvSpPr>
          <p:nvPr/>
        </p:nvSpPr>
        <p:spPr bwMode="auto">
          <a:xfrm>
            <a:off x="7451725" y="4633913"/>
            <a:ext cx="895350" cy="733425"/>
          </a:xfrm>
          <a:prstGeom prst="rect">
            <a:avLst/>
          </a:prstGeom>
          <a:noFill/>
          <a:ln w="9525">
            <a:noFill/>
            <a:miter lim="800000"/>
            <a:headEnd/>
            <a:tailEnd/>
          </a:ln>
        </p:spPr>
        <p:txBody>
          <a:bodyPr wrap="none" lIns="0" tIns="0" rIns="0" bIns="0">
            <a:spAutoFit/>
          </a:bodyPr>
          <a:lstStyle/>
          <a:p>
            <a:pPr>
              <a:buSzPct val="100000"/>
            </a:pPr>
            <a:r>
              <a:rPr lang="ru-RU" sz="1600">
                <a:solidFill>
                  <a:srgbClr val="004A84"/>
                </a:solidFill>
                <a:sym typeface="Arial" charset="0"/>
              </a:rPr>
              <a:t>Vector</a:t>
            </a:r>
          </a:p>
          <a:p>
            <a:pPr>
              <a:buSzPct val="100000"/>
            </a:pPr>
            <a:r>
              <a:rPr lang="ru-RU" sz="1600">
                <a:solidFill>
                  <a:srgbClr val="004A84"/>
                </a:solidFill>
                <a:sym typeface="Arial" charset="0"/>
              </a:rPr>
              <a:t>"Other </a:t>
            </a:r>
            <a:br>
              <a:rPr lang="ru-RU" sz="1600">
                <a:solidFill>
                  <a:srgbClr val="004A84"/>
                </a:solidFill>
                <a:sym typeface="Arial" charset="0"/>
              </a:rPr>
            </a:br>
            <a:r>
              <a:rPr lang="ru-RU" sz="1600">
                <a:solidFill>
                  <a:srgbClr val="004A84"/>
                </a:solidFill>
                <a:sym typeface="Arial" charset="0"/>
              </a:rPr>
              <a:t>countries"</a:t>
            </a:r>
          </a:p>
        </p:txBody>
      </p:sp>
      <p:sp>
        <p:nvSpPr>
          <p:cNvPr id="56398" name="Rectangle 115"/>
          <p:cNvSpPr>
            <a:spLocks noChangeArrowheads="1"/>
          </p:cNvSpPr>
          <p:nvPr/>
        </p:nvSpPr>
        <p:spPr bwMode="auto">
          <a:xfrm>
            <a:off x="7019925" y="2449513"/>
            <a:ext cx="2016125" cy="3162300"/>
          </a:xfrm>
          <a:prstGeom prst="rect">
            <a:avLst/>
          </a:prstGeom>
          <a:noFill/>
          <a:ln w="8001">
            <a:solidFill>
              <a:srgbClr val="969696"/>
            </a:solidFill>
            <a:miter lim="800000"/>
            <a:headEnd/>
            <a:tailEnd/>
          </a:ln>
        </p:spPr>
        <p:txBody>
          <a:bodyPr lIns="54000" rIns="54000" anchor="ctr"/>
          <a:lstStyle/>
          <a:p>
            <a:pPr algn="ctr"/>
            <a:endParaRPr lang="ru-RU" altLang="ru-RU" sz="1600">
              <a:solidFill>
                <a:srgbClr val="004A84"/>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Заголовок 1"/>
          <p:cNvSpPr>
            <a:spLocks noGrp="1"/>
          </p:cNvSpPr>
          <p:nvPr>
            <p:ph type="title"/>
          </p:nvPr>
        </p:nvSpPr>
        <p:spPr>
          <a:xfrm>
            <a:off x="1187450" y="404813"/>
            <a:ext cx="7499350" cy="868362"/>
          </a:xfrm>
        </p:spPr>
        <p:txBody>
          <a:bodyPr/>
          <a:lstStyle/>
          <a:p>
            <a:pPr algn="r"/>
            <a:r>
              <a:rPr sz="2800" b="1" smtClean="0">
                <a:latin typeface="Arial Narrow" pitchFamily="34" charset="0"/>
                <a:ea typeface="Geneva"/>
                <a:sym typeface="Arial" charset="0"/>
              </a:rPr>
              <a:t>Eurasian Integration Indicators System </a:t>
            </a:r>
          </a:p>
        </p:txBody>
      </p:sp>
      <p:sp>
        <p:nvSpPr>
          <p:cNvPr id="58370" name="Объект 2"/>
          <p:cNvSpPr>
            <a:spLocks noGrp="1"/>
          </p:cNvSpPr>
          <p:nvPr>
            <p:ph sz="half" idx="1"/>
          </p:nvPr>
        </p:nvSpPr>
        <p:spPr>
          <a:xfrm>
            <a:off x="395288" y="4437063"/>
            <a:ext cx="8280400" cy="1944687"/>
          </a:xfrm>
        </p:spPr>
        <p:txBody>
          <a:bodyPr/>
          <a:lstStyle/>
          <a:p>
            <a:pPr algn="just"/>
            <a:r>
              <a:rPr lang="ru-RU" sz="1400" dirty="0" err="1" smtClean="0">
                <a:solidFill>
                  <a:srgbClr val="004A84"/>
                </a:solidFill>
                <a:latin typeface="Arial" charset="0"/>
                <a:cs typeface="Arial" charset="0"/>
                <a:sym typeface="Arial" charset="0"/>
              </a:rPr>
              <a:t>Indicators</a:t>
            </a:r>
            <a:r>
              <a:rPr lang="ru-RU" sz="1400" dirty="0" smtClean="0">
                <a:solidFill>
                  <a:srgbClr val="004A84"/>
                </a:solidFill>
                <a:latin typeface="Arial" charset="0"/>
                <a:cs typeface="Arial" charset="0"/>
                <a:sym typeface="Arial" charset="0"/>
              </a:rPr>
              <a:t> </a:t>
            </a:r>
            <a:r>
              <a:rPr lang="ru-RU" sz="1400" dirty="0" err="1" smtClean="0">
                <a:solidFill>
                  <a:srgbClr val="004A84"/>
                </a:solidFill>
                <a:latin typeface="Arial" charset="0"/>
                <a:cs typeface="Arial" charset="0"/>
                <a:sym typeface="Arial" charset="0"/>
              </a:rPr>
              <a:t>system</a:t>
            </a:r>
            <a:r>
              <a:rPr lang="ru-RU" sz="1400" dirty="0" smtClean="0">
                <a:solidFill>
                  <a:srgbClr val="004A84"/>
                </a:solidFill>
                <a:latin typeface="Arial" charset="0"/>
                <a:cs typeface="Arial" charset="0"/>
                <a:sym typeface="Arial" charset="0"/>
              </a:rPr>
              <a:t> </a:t>
            </a:r>
            <a:r>
              <a:rPr lang="ru-RU" sz="1400" dirty="0" err="1" smtClean="0">
                <a:solidFill>
                  <a:srgbClr val="004A84"/>
                </a:solidFill>
                <a:latin typeface="Arial" charset="0"/>
                <a:cs typeface="Arial" charset="0"/>
                <a:sym typeface="Arial" charset="0"/>
              </a:rPr>
              <a:t>shows</a:t>
            </a:r>
            <a:r>
              <a:rPr lang="ru-RU" sz="1400" dirty="0" smtClean="0">
                <a:solidFill>
                  <a:srgbClr val="004A84"/>
                </a:solidFill>
                <a:latin typeface="Arial" charset="0"/>
                <a:cs typeface="Arial" charset="0"/>
                <a:sym typeface="Arial" charset="0"/>
              </a:rPr>
              <a:t> </a:t>
            </a:r>
            <a:r>
              <a:rPr lang="ru-RU" sz="1400" dirty="0" err="1" smtClean="0">
                <a:solidFill>
                  <a:srgbClr val="004A84"/>
                </a:solidFill>
                <a:latin typeface="Arial" charset="0"/>
                <a:cs typeface="Arial" charset="0"/>
                <a:sym typeface="Arial" charset="0"/>
              </a:rPr>
              <a:t>long-term</a:t>
            </a:r>
            <a:r>
              <a:rPr lang="ru-RU" sz="1400" dirty="0" smtClean="0">
                <a:solidFill>
                  <a:srgbClr val="004A84"/>
                </a:solidFill>
                <a:latin typeface="Arial" charset="0"/>
                <a:cs typeface="Arial" charset="0"/>
                <a:sym typeface="Arial" charset="0"/>
              </a:rPr>
              <a:t> </a:t>
            </a:r>
            <a:r>
              <a:rPr lang="ru-RU" sz="1400" dirty="0" err="1" smtClean="0">
                <a:solidFill>
                  <a:srgbClr val="004A84"/>
                </a:solidFill>
                <a:latin typeface="Arial" charset="0"/>
                <a:cs typeface="Arial" charset="0"/>
                <a:sym typeface="Arial" charset="0"/>
              </a:rPr>
              <a:t>integration</a:t>
            </a:r>
            <a:r>
              <a:rPr lang="ru-RU" sz="1400" dirty="0" smtClean="0">
                <a:solidFill>
                  <a:srgbClr val="004A84"/>
                </a:solidFill>
                <a:latin typeface="Arial" charset="0"/>
                <a:cs typeface="Arial" charset="0"/>
                <a:sym typeface="Arial" charset="0"/>
              </a:rPr>
              <a:t> </a:t>
            </a:r>
            <a:r>
              <a:rPr lang="ru-RU" sz="1400" dirty="0" err="1" smtClean="0">
                <a:solidFill>
                  <a:srgbClr val="004A84"/>
                </a:solidFill>
                <a:latin typeface="Arial" charset="0"/>
                <a:cs typeface="Arial" charset="0"/>
                <a:sym typeface="Arial" charset="0"/>
              </a:rPr>
              <a:t>trends</a:t>
            </a:r>
            <a:r>
              <a:rPr lang="ru-RU" sz="1400" dirty="0" smtClean="0">
                <a:solidFill>
                  <a:srgbClr val="004A84"/>
                </a:solidFill>
                <a:latin typeface="Arial" charset="0"/>
                <a:cs typeface="Arial" charset="0"/>
                <a:sym typeface="Arial" charset="0"/>
              </a:rPr>
              <a:t> </a:t>
            </a:r>
            <a:r>
              <a:rPr lang="ru-RU" sz="1400" dirty="0" err="1" smtClean="0">
                <a:solidFill>
                  <a:srgbClr val="004A84"/>
                </a:solidFill>
                <a:latin typeface="Arial" charset="0"/>
                <a:cs typeface="Arial" charset="0"/>
                <a:sym typeface="Arial" charset="0"/>
              </a:rPr>
              <a:t>of</a:t>
            </a:r>
            <a:r>
              <a:rPr lang="ru-RU" sz="1400" dirty="0" smtClean="0">
                <a:solidFill>
                  <a:srgbClr val="004A84"/>
                </a:solidFill>
                <a:latin typeface="Arial" charset="0"/>
                <a:cs typeface="Arial" charset="0"/>
                <a:sym typeface="Arial" charset="0"/>
              </a:rPr>
              <a:t> </a:t>
            </a:r>
            <a:r>
              <a:rPr lang="ru-RU" sz="1400" dirty="0" err="1" smtClean="0">
                <a:solidFill>
                  <a:srgbClr val="004A84"/>
                </a:solidFill>
                <a:latin typeface="Arial" charset="0"/>
                <a:cs typeface="Arial" charset="0"/>
                <a:sym typeface="Arial" charset="0"/>
              </a:rPr>
              <a:t>the</a:t>
            </a:r>
            <a:r>
              <a:rPr lang="ru-RU" sz="1400" dirty="0" smtClean="0">
                <a:solidFill>
                  <a:srgbClr val="004A84"/>
                </a:solidFill>
                <a:latin typeface="Arial" charset="0"/>
                <a:cs typeface="Arial" charset="0"/>
                <a:sym typeface="Arial" charset="0"/>
              </a:rPr>
              <a:t> CIS-12 </a:t>
            </a:r>
            <a:r>
              <a:rPr lang="ru-RU" sz="1400" dirty="0" err="1" smtClean="0">
                <a:solidFill>
                  <a:srgbClr val="004A84"/>
                </a:solidFill>
                <a:latin typeface="Arial" charset="0"/>
                <a:cs typeface="Arial" charset="0"/>
                <a:sym typeface="Arial" charset="0"/>
              </a:rPr>
              <a:t>region</a:t>
            </a:r>
            <a:r>
              <a:rPr lang="ru-RU" sz="1400" dirty="0" smtClean="0">
                <a:solidFill>
                  <a:srgbClr val="004A84"/>
                </a:solidFill>
                <a:latin typeface="Arial" charset="0"/>
                <a:cs typeface="Arial" charset="0"/>
                <a:sym typeface="Arial" charset="0"/>
              </a:rPr>
              <a:t> </a:t>
            </a:r>
          </a:p>
          <a:p>
            <a:pPr algn="just"/>
            <a:r>
              <a:rPr lang="ru-RU" sz="1400" dirty="0" err="1" smtClean="0">
                <a:solidFill>
                  <a:srgbClr val="004A84"/>
                </a:solidFill>
                <a:latin typeface="Arial" charset="0"/>
                <a:cs typeface="Arial" charset="0"/>
                <a:sym typeface="Arial" charset="0"/>
              </a:rPr>
              <a:t>The</a:t>
            </a:r>
            <a:r>
              <a:rPr lang="ru-RU" sz="1400" dirty="0" smtClean="0">
                <a:solidFill>
                  <a:srgbClr val="004A84"/>
                </a:solidFill>
                <a:latin typeface="Arial" charset="0"/>
                <a:cs typeface="Arial" charset="0"/>
                <a:sym typeface="Arial" charset="0"/>
              </a:rPr>
              <a:t> </a:t>
            </a:r>
            <a:r>
              <a:rPr lang="ru-RU" sz="1400" dirty="0" err="1" smtClean="0">
                <a:solidFill>
                  <a:srgbClr val="004A84"/>
                </a:solidFill>
                <a:latin typeface="Arial" charset="0"/>
                <a:cs typeface="Arial" charset="0"/>
                <a:sym typeface="Arial" charset="0"/>
              </a:rPr>
              <a:t>purpose</a:t>
            </a:r>
            <a:r>
              <a:rPr lang="ru-RU" sz="1400" dirty="0" smtClean="0">
                <a:solidFill>
                  <a:srgbClr val="004A84"/>
                </a:solidFill>
                <a:latin typeface="Arial" charset="0"/>
                <a:cs typeface="Arial" charset="0"/>
                <a:sym typeface="Arial" charset="0"/>
              </a:rPr>
              <a:t> </a:t>
            </a:r>
            <a:r>
              <a:rPr lang="ru-RU" sz="1400" dirty="0" err="1" smtClean="0">
                <a:solidFill>
                  <a:srgbClr val="004A84"/>
                </a:solidFill>
                <a:latin typeface="Arial" charset="0"/>
                <a:cs typeface="Arial" charset="0"/>
                <a:sym typeface="Arial" charset="0"/>
              </a:rPr>
              <a:t>of</a:t>
            </a:r>
            <a:r>
              <a:rPr lang="ru-RU" sz="1400" dirty="0" smtClean="0">
                <a:solidFill>
                  <a:srgbClr val="004A84"/>
                </a:solidFill>
                <a:latin typeface="Arial" charset="0"/>
                <a:cs typeface="Arial" charset="0"/>
                <a:sym typeface="Arial" charset="0"/>
              </a:rPr>
              <a:t> </a:t>
            </a:r>
            <a:r>
              <a:rPr lang="ru-RU" sz="1400" dirty="0" err="1" smtClean="0">
                <a:solidFill>
                  <a:srgbClr val="004A84"/>
                </a:solidFill>
                <a:latin typeface="Arial" charset="0"/>
                <a:cs typeface="Arial" charset="0"/>
                <a:sym typeface="Arial" charset="0"/>
              </a:rPr>
              <a:t>the</a:t>
            </a:r>
            <a:r>
              <a:rPr lang="ru-RU" sz="1400" dirty="0" smtClean="0">
                <a:solidFill>
                  <a:srgbClr val="004A84"/>
                </a:solidFill>
                <a:latin typeface="Arial" charset="0"/>
                <a:cs typeface="Arial" charset="0"/>
                <a:sym typeface="Arial" charset="0"/>
              </a:rPr>
              <a:t> </a:t>
            </a:r>
            <a:r>
              <a:rPr lang="ru-RU" sz="1400" dirty="0" err="1" smtClean="0">
                <a:solidFill>
                  <a:srgbClr val="004A84"/>
                </a:solidFill>
                <a:latin typeface="Arial" charset="0"/>
                <a:cs typeface="Arial" charset="0"/>
                <a:sym typeface="Arial" charset="0"/>
              </a:rPr>
              <a:t>composite</a:t>
            </a:r>
            <a:r>
              <a:rPr lang="ru-RU" sz="1400" dirty="0" smtClean="0">
                <a:solidFill>
                  <a:srgbClr val="004A84"/>
                </a:solidFill>
                <a:latin typeface="Arial" charset="0"/>
                <a:cs typeface="Arial" charset="0"/>
                <a:sym typeface="Arial" charset="0"/>
              </a:rPr>
              <a:t> </a:t>
            </a:r>
            <a:r>
              <a:rPr lang="ru-RU" sz="1400" dirty="0" err="1" smtClean="0">
                <a:solidFill>
                  <a:srgbClr val="004A84"/>
                </a:solidFill>
                <a:latin typeface="Arial" charset="0"/>
                <a:cs typeface="Arial" charset="0"/>
                <a:sym typeface="Arial" charset="0"/>
              </a:rPr>
              <a:t>index</a:t>
            </a:r>
            <a:r>
              <a:rPr lang="ru-RU" sz="1400" dirty="0" smtClean="0">
                <a:solidFill>
                  <a:srgbClr val="004A84"/>
                </a:solidFill>
                <a:latin typeface="Arial" charset="0"/>
                <a:cs typeface="Arial" charset="0"/>
                <a:sym typeface="Arial" charset="0"/>
              </a:rPr>
              <a:t> </a:t>
            </a:r>
            <a:r>
              <a:rPr lang="ru-RU" sz="1400" dirty="0" err="1" smtClean="0">
                <a:solidFill>
                  <a:srgbClr val="004A84"/>
                </a:solidFill>
                <a:latin typeface="Arial" charset="0"/>
                <a:cs typeface="Arial" charset="0"/>
                <a:sym typeface="Arial" charset="0"/>
              </a:rPr>
              <a:t>is</a:t>
            </a:r>
            <a:r>
              <a:rPr lang="ru-RU" sz="1400" dirty="0" smtClean="0">
                <a:solidFill>
                  <a:srgbClr val="004A84"/>
                </a:solidFill>
                <a:latin typeface="Arial" charset="0"/>
                <a:cs typeface="Arial" charset="0"/>
                <a:sym typeface="Arial" charset="0"/>
              </a:rPr>
              <a:t> </a:t>
            </a:r>
            <a:r>
              <a:rPr lang="ru-RU" sz="1400" dirty="0" err="1" smtClean="0">
                <a:solidFill>
                  <a:srgbClr val="004A84"/>
                </a:solidFill>
                <a:latin typeface="Arial" charset="0"/>
                <a:cs typeface="Arial" charset="0"/>
                <a:sym typeface="Arial" charset="0"/>
              </a:rPr>
              <a:t>to</a:t>
            </a:r>
            <a:r>
              <a:rPr lang="ru-RU" sz="1400" dirty="0" smtClean="0">
                <a:solidFill>
                  <a:srgbClr val="004A84"/>
                </a:solidFill>
                <a:latin typeface="Arial" charset="0"/>
                <a:cs typeface="Arial" charset="0"/>
                <a:sym typeface="Arial" charset="0"/>
              </a:rPr>
              <a:t> </a:t>
            </a:r>
            <a:r>
              <a:rPr lang="ru-RU" sz="1400" dirty="0" err="1" smtClean="0">
                <a:solidFill>
                  <a:srgbClr val="004A84"/>
                </a:solidFill>
                <a:latin typeface="Arial" charset="0"/>
                <a:cs typeface="Arial" charset="0"/>
                <a:sym typeface="Arial" charset="0"/>
              </a:rPr>
              <a:t>combine</a:t>
            </a:r>
            <a:r>
              <a:rPr lang="ru-RU" sz="1400" dirty="0" smtClean="0">
                <a:solidFill>
                  <a:srgbClr val="004A84"/>
                </a:solidFill>
                <a:latin typeface="Arial" charset="0"/>
                <a:cs typeface="Arial" charset="0"/>
                <a:sym typeface="Arial" charset="0"/>
              </a:rPr>
              <a:t> </a:t>
            </a:r>
            <a:r>
              <a:rPr lang="ru-RU" sz="1400" dirty="0" err="1" smtClean="0">
                <a:solidFill>
                  <a:srgbClr val="004A84"/>
                </a:solidFill>
                <a:latin typeface="Arial" charset="0"/>
                <a:cs typeface="Arial" charset="0"/>
                <a:sym typeface="Arial" charset="0"/>
              </a:rPr>
              <a:t>various</a:t>
            </a:r>
            <a:r>
              <a:rPr lang="ru-RU" sz="1400" dirty="0" smtClean="0">
                <a:solidFill>
                  <a:srgbClr val="004A84"/>
                </a:solidFill>
                <a:latin typeface="Arial" charset="0"/>
                <a:cs typeface="Arial" charset="0"/>
                <a:sym typeface="Arial" charset="0"/>
              </a:rPr>
              <a:t> </a:t>
            </a:r>
            <a:r>
              <a:rPr lang="ru-RU" sz="1400" dirty="0" err="1" smtClean="0">
                <a:solidFill>
                  <a:srgbClr val="004A84"/>
                </a:solidFill>
                <a:latin typeface="Arial" charset="0"/>
                <a:cs typeface="Arial" charset="0"/>
                <a:sym typeface="Arial" charset="0"/>
              </a:rPr>
              <a:t>aspects</a:t>
            </a:r>
            <a:r>
              <a:rPr lang="ru-RU" sz="1400" dirty="0" smtClean="0">
                <a:solidFill>
                  <a:srgbClr val="004A84"/>
                </a:solidFill>
                <a:latin typeface="Arial" charset="0"/>
                <a:cs typeface="Arial" charset="0"/>
                <a:sym typeface="Arial" charset="0"/>
              </a:rPr>
              <a:t> </a:t>
            </a:r>
            <a:r>
              <a:rPr lang="ru-RU" sz="1400" dirty="0" err="1" smtClean="0">
                <a:solidFill>
                  <a:srgbClr val="004A84"/>
                </a:solidFill>
                <a:latin typeface="Arial" charset="0"/>
                <a:cs typeface="Arial" charset="0"/>
                <a:sym typeface="Arial" charset="0"/>
              </a:rPr>
              <a:t>of</a:t>
            </a:r>
            <a:r>
              <a:rPr lang="ru-RU" sz="1400" dirty="0" smtClean="0">
                <a:solidFill>
                  <a:srgbClr val="004A84"/>
                </a:solidFill>
                <a:latin typeface="Arial" charset="0"/>
                <a:cs typeface="Arial" charset="0"/>
                <a:sym typeface="Arial" charset="0"/>
              </a:rPr>
              <a:t> </a:t>
            </a:r>
            <a:r>
              <a:rPr lang="ru-RU" sz="1400" dirty="0" err="1" smtClean="0">
                <a:solidFill>
                  <a:srgbClr val="004A84"/>
                </a:solidFill>
                <a:latin typeface="Arial" charset="0"/>
                <a:cs typeface="Arial" charset="0"/>
                <a:sym typeface="Arial" charset="0"/>
              </a:rPr>
              <a:t>regional</a:t>
            </a:r>
            <a:r>
              <a:rPr lang="ru-RU" sz="1400" dirty="0" smtClean="0">
                <a:solidFill>
                  <a:srgbClr val="004A84"/>
                </a:solidFill>
                <a:latin typeface="Arial" charset="0"/>
                <a:cs typeface="Arial" charset="0"/>
                <a:sym typeface="Arial" charset="0"/>
              </a:rPr>
              <a:t> </a:t>
            </a:r>
            <a:r>
              <a:rPr lang="ru-RU" sz="1400" dirty="0" err="1" smtClean="0">
                <a:solidFill>
                  <a:srgbClr val="004A84"/>
                </a:solidFill>
                <a:latin typeface="Arial" charset="0"/>
                <a:cs typeface="Arial" charset="0"/>
                <a:sym typeface="Arial" charset="0"/>
              </a:rPr>
              <a:t>cooperation</a:t>
            </a:r>
            <a:r>
              <a:rPr lang="ru-RU" sz="1400" dirty="0" smtClean="0">
                <a:solidFill>
                  <a:srgbClr val="004A84"/>
                </a:solidFill>
                <a:latin typeface="Arial" charset="0"/>
                <a:cs typeface="Arial" charset="0"/>
                <a:sym typeface="Arial" charset="0"/>
              </a:rPr>
              <a:t> </a:t>
            </a:r>
            <a:r>
              <a:rPr lang="ru-RU" sz="1400" dirty="0" err="1" smtClean="0">
                <a:solidFill>
                  <a:srgbClr val="004A84"/>
                </a:solidFill>
                <a:latin typeface="Arial" charset="0"/>
                <a:cs typeface="Arial" charset="0"/>
                <a:sym typeface="Arial" charset="0"/>
              </a:rPr>
              <a:t>into</a:t>
            </a:r>
            <a:r>
              <a:rPr lang="ru-RU" sz="1400" dirty="0" smtClean="0">
                <a:solidFill>
                  <a:srgbClr val="004A84"/>
                </a:solidFill>
                <a:latin typeface="Arial" charset="0"/>
                <a:cs typeface="Arial" charset="0"/>
                <a:sym typeface="Arial" charset="0"/>
              </a:rPr>
              <a:t> </a:t>
            </a:r>
            <a:r>
              <a:rPr lang="ru-RU" sz="1400" dirty="0" err="1" smtClean="0">
                <a:solidFill>
                  <a:srgbClr val="004A84"/>
                </a:solidFill>
                <a:latin typeface="Arial" charset="0"/>
                <a:cs typeface="Arial" charset="0"/>
                <a:sym typeface="Arial" charset="0"/>
              </a:rPr>
              <a:t>a</a:t>
            </a:r>
            <a:r>
              <a:rPr lang="ru-RU" sz="1400" dirty="0" smtClean="0">
                <a:solidFill>
                  <a:srgbClr val="004A84"/>
                </a:solidFill>
                <a:latin typeface="Arial" charset="0"/>
                <a:cs typeface="Arial" charset="0"/>
                <a:sym typeface="Arial" charset="0"/>
              </a:rPr>
              <a:t> </a:t>
            </a:r>
            <a:r>
              <a:rPr lang="ru-RU" sz="1400" dirty="0" err="1" smtClean="0">
                <a:solidFill>
                  <a:srgbClr val="004A84"/>
                </a:solidFill>
                <a:latin typeface="Arial" charset="0"/>
                <a:cs typeface="Arial" charset="0"/>
                <a:sym typeface="Arial" charset="0"/>
              </a:rPr>
              <a:t>single</a:t>
            </a:r>
            <a:r>
              <a:rPr lang="ru-RU" sz="1400" dirty="0" smtClean="0">
                <a:solidFill>
                  <a:srgbClr val="004A84"/>
                </a:solidFill>
                <a:latin typeface="Arial" charset="0"/>
                <a:cs typeface="Arial" charset="0"/>
                <a:sym typeface="Arial" charset="0"/>
              </a:rPr>
              <a:t> </a:t>
            </a:r>
            <a:r>
              <a:rPr lang="ru-RU" sz="1400" dirty="0" err="1" smtClean="0">
                <a:solidFill>
                  <a:srgbClr val="004A84"/>
                </a:solidFill>
                <a:latin typeface="Arial" charset="0"/>
                <a:cs typeface="Arial" charset="0"/>
                <a:sym typeface="Arial" charset="0"/>
              </a:rPr>
              <a:t>indicator</a:t>
            </a:r>
            <a:r>
              <a:rPr lang="ru-RU" sz="1400" dirty="0" smtClean="0">
                <a:solidFill>
                  <a:srgbClr val="004A84"/>
                </a:solidFill>
                <a:latin typeface="Arial" charset="0"/>
                <a:cs typeface="Arial" charset="0"/>
                <a:sym typeface="Arial" charset="0"/>
              </a:rPr>
              <a:t> </a:t>
            </a:r>
            <a:r>
              <a:rPr lang="ru-RU" sz="1400" dirty="0" err="1" smtClean="0">
                <a:solidFill>
                  <a:srgbClr val="004A84"/>
                </a:solidFill>
                <a:latin typeface="Arial" charset="0"/>
                <a:cs typeface="Arial" charset="0"/>
                <a:sym typeface="Arial" charset="0"/>
              </a:rPr>
              <a:t>reflecting</a:t>
            </a:r>
            <a:r>
              <a:rPr lang="ru-RU" sz="1400" dirty="0" smtClean="0">
                <a:solidFill>
                  <a:srgbClr val="004A84"/>
                </a:solidFill>
                <a:latin typeface="Arial" charset="0"/>
                <a:cs typeface="Arial" charset="0"/>
                <a:sym typeface="Arial" charset="0"/>
              </a:rPr>
              <a:t> </a:t>
            </a:r>
            <a:r>
              <a:rPr lang="ru-RU" sz="1400" dirty="0" err="1" smtClean="0">
                <a:solidFill>
                  <a:srgbClr val="004A84"/>
                </a:solidFill>
                <a:latin typeface="Arial" charset="0"/>
                <a:cs typeface="Arial" charset="0"/>
                <a:sym typeface="Arial" charset="0"/>
              </a:rPr>
              <a:t>the</a:t>
            </a:r>
            <a:r>
              <a:rPr lang="ru-RU" sz="1400" dirty="0" smtClean="0">
                <a:solidFill>
                  <a:srgbClr val="004A84"/>
                </a:solidFill>
                <a:latin typeface="Arial" charset="0"/>
                <a:cs typeface="Arial" charset="0"/>
                <a:sym typeface="Arial" charset="0"/>
              </a:rPr>
              <a:t> </a:t>
            </a:r>
            <a:r>
              <a:rPr lang="ru-RU" sz="1400" dirty="0" err="1" smtClean="0">
                <a:solidFill>
                  <a:srgbClr val="004A84"/>
                </a:solidFill>
                <a:latin typeface="Arial" charset="0"/>
                <a:cs typeface="Arial" charset="0"/>
                <a:sym typeface="Arial" charset="0"/>
              </a:rPr>
              <a:t>degree</a:t>
            </a:r>
            <a:r>
              <a:rPr lang="ru-RU" sz="1400" dirty="0" smtClean="0">
                <a:solidFill>
                  <a:srgbClr val="004A84"/>
                </a:solidFill>
                <a:latin typeface="Arial" charset="0"/>
                <a:cs typeface="Arial" charset="0"/>
                <a:sym typeface="Arial" charset="0"/>
              </a:rPr>
              <a:t> </a:t>
            </a:r>
            <a:r>
              <a:rPr lang="ru-RU" sz="1400" dirty="0" err="1" smtClean="0">
                <a:solidFill>
                  <a:srgbClr val="004A84"/>
                </a:solidFill>
                <a:latin typeface="Arial" charset="0"/>
                <a:cs typeface="Arial" charset="0"/>
                <a:sym typeface="Arial" charset="0"/>
              </a:rPr>
              <a:t>of</a:t>
            </a:r>
            <a:r>
              <a:rPr lang="ru-RU" sz="1400" dirty="0" smtClean="0">
                <a:solidFill>
                  <a:srgbClr val="004A84"/>
                </a:solidFill>
                <a:latin typeface="Arial" charset="0"/>
                <a:cs typeface="Arial" charset="0"/>
                <a:sym typeface="Arial" charset="0"/>
              </a:rPr>
              <a:t> </a:t>
            </a:r>
            <a:r>
              <a:rPr lang="ru-RU" sz="1400" dirty="0" err="1" smtClean="0">
                <a:solidFill>
                  <a:srgbClr val="004A84"/>
                </a:solidFill>
                <a:latin typeface="Arial" charset="0"/>
                <a:cs typeface="Arial" charset="0"/>
                <a:sym typeface="Arial" charset="0"/>
              </a:rPr>
              <a:t>integration</a:t>
            </a:r>
            <a:r>
              <a:rPr lang="ru-RU" sz="1400" dirty="0" smtClean="0">
                <a:solidFill>
                  <a:srgbClr val="004A84"/>
                </a:solidFill>
                <a:latin typeface="Arial" charset="0"/>
                <a:cs typeface="Arial" charset="0"/>
                <a:sym typeface="Arial" charset="0"/>
              </a:rPr>
              <a:t> </a:t>
            </a:r>
            <a:r>
              <a:rPr lang="ru-RU" sz="1400" dirty="0" err="1" smtClean="0">
                <a:solidFill>
                  <a:srgbClr val="004A84"/>
                </a:solidFill>
                <a:latin typeface="Arial" charset="0"/>
                <a:cs typeface="Arial" charset="0"/>
                <a:sym typeface="Arial" charset="0"/>
              </a:rPr>
              <a:t>of</a:t>
            </a:r>
            <a:r>
              <a:rPr lang="ru-RU" sz="1400" dirty="0" smtClean="0">
                <a:solidFill>
                  <a:srgbClr val="004A84"/>
                </a:solidFill>
                <a:latin typeface="Arial" charset="0"/>
                <a:cs typeface="Arial" charset="0"/>
                <a:sym typeface="Arial" charset="0"/>
              </a:rPr>
              <a:t> </a:t>
            </a:r>
            <a:r>
              <a:rPr lang="ru-RU" sz="1400" dirty="0" err="1" smtClean="0">
                <a:solidFill>
                  <a:srgbClr val="004A84"/>
                </a:solidFill>
                <a:latin typeface="Arial" charset="0"/>
                <a:cs typeface="Arial" charset="0"/>
                <a:sym typeface="Arial" charset="0"/>
              </a:rPr>
              <a:t>each</a:t>
            </a:r>
            <a:r>
              <a:rPr lang="ru-RU" sz="1400" dirty="0" smtClean="0">
                <a:solidFill>
                  <a:srgbClr val="004A84"/>
                </a:solidFill>
                <a:latin typeface="Arial" charset="0"/>
                <a:cs typeface="Arial" charset="0"/>
                <a:sym typeface="Arial" charset="0"/>
              </a:rPr>
              <a:t> </a:t>
            </a:r>
            <a:r>
              <a:rPr lang="ru-RU" sz="1400" dirty="0" err="1" smtClean="0">
                <a:solidFill>
                  <a:srgbClr val="004A84"/>
                </a:solidFill>
                <a:latin typeface="Arial" charset="0"/>
                <a:cs typeface="Arial" charset="0"/>
                <a:sym typeface="Arial" charset="0"/>
              </a:rPr>
              <a:t>country</a:t>
            </a:r>
            <a:r>
              <a:rPr lang="ru-RU" sz="1400" dirty="0" smtClean="0">
                <a:solidFill>
                  <a:srgbClr val="004A84"/>
                </a:solidFill>
                <a:latin typeface="Arial" charset="0"/>
                <a:cs typeface="Arial" charset="0"/>
                <a:sym typeface="Arial" charset="0"/>
              </a:rPr>
              <a:t> </a:t>
            </a:r>
            <a:r>
              <a:rPr lang="ru-RU" sz="1400" dirty="0" err="1" smtClean="0">
                <a:solidFill>
                  <a:srgbClr val="004A84"/>
                </a:solidFill>
                <a:latin typeface="Arial" charset="0"/>
                <a:cs typeface="Arial" charset="0"/>
                <a:sym typeface="Arial" charset="0"/>
              </a:rPr>
              <a:t>with</a:t>
            </a:r>
            <a:r>
              <a:rPr lang="ru-RU" sz="1400" dirty="0" smtClean="0">
                <a:solidFill>
                  <a:srgbClr val="004A84"/>
                </a:solidFill>
                <a:latin typeface="Arial" charset="0"/>
                <a:cs typeface="Arial" charset="0"/>
                <a:sym typeface="Arial" charset="0"/>
              </a:rPr>
              <a:t> CIS-12 </a:t>
            </a:r>
          </a:p>
          <a:p>
            <a:pPr algn="just"/>
            <a:r>
              <a:rPr lang="ru-RU" sz="1400" dirty="0" err="1" smtClean="0">
                <a:solidFill>
                  <a:srgbClr val="004A84"/>
                </a:solidFill>
                <a:latin typeface="Arial" charset="0"/>
                <a:cs typeface="Arial" charset="0"/>
                <a:sym typeface="Arial" charset="0"/>
              </a:rPr>
              <a:t>To</a:t>
            </a:r>
            <a:r>
              <a:rPr lang="ru-RU" sz="1400" dirty="0" smtClean="0">
                <a:solidFill>
                  <a:srgbClr val="004A84"/>
                </a:solidFill>
                <a:latin typeface="Arial" charset="0"/>
                <a:cs typeface="Arial" charset="0"/>
                <a:sym typeface="Arial" charset="0"/>
              </a:rPr>
              <a:t> </a:t>
            </a:r>
            <a:r>
              <a:rPr lang="ru-RU" sz="1400" dirty="0" err="1" smtClean="0">
                <a:solidFill>
                  <a:srgbClr val="004A84"/>
                </a:solidFill>
                <a:latin typeface="Arial" charset="0"/>
                <a:cs typeface="Arial" charset="0"/>
                <a:sym typeface="Arial" charset="0"/>
              </a:rPr>
              <a:t>determine</a:t>
            </a:r>
            <a:r>
              <a:rPr lang="ru-RU" sz="1400" dirty="0" smtClean="0">
                <a:solidFill>
                  <a:srgbClr val="004A84"/>
                </a:solidFill>
                <a:latin typeface="Arial" charset="0"/>
                <a:cs typeface="Arial" charset="0"/>
                <a:sym typeface="Arial" charset="0"/>
              </a:rPr>
              <a:t> </a:t>
            </a:r>
            <a:r>
              <a:rPr lang="ru-RU" sz="1400" dirty="0" err="1" smtClean="0">
                <a:solidFill>
                  <a:srgbClr val="004A84"/>
                </a:solidFill>
                <a:latin typeface="Arial" charset="0"/>
                <a:cs typeface="Arial" charset="0"/>
                <a:sym typeface="Arial" charset="0"/>
              </a:rPr>
              <a:t>the</a:t>
            </a:r>
            <a:r>
              <a:rPr lang="ru-RU" sz="1400" dirty="0" smtClean="0">
                <a:solidFill>
                  <a:srgbClr val="004A84"/>
                </a:solidFill>
                <a:latin typeface="Arial" charset="0"/>
                <a:cs typeface="Arial" charset="0"/>
                <a:sym typeface="Arial" charset="0"/>
              </a:rPr>
              <a:t> </a:t>
            </a:r>
            <a:r>
              <a:rPr lang="ru-RU" sz="1400" dirty="0" err="1" smtClean="0">
                <a:solidFill>
                  <a:srgbClr val="004A84"/>
                </a:solidFill>
                <a:latin typeface="Arial" charset="0"/>
                <a:cs typeface="Arial" charset="0"/>
                <a:sym typeface="Arial" charset="0"/>
              </a:rPr>
              <a:t>composite</a:t>
            </a:r>
            <a:r>
              <a:rPr lang="ru-RU" sz="1400" dirty="0" smtClean="0">
                <a:solidFill>
                  <a:srgbClr val="004A84"/>
                </a:solidFill>
                <a:latin typeface="Arial" charset="0"/>
                <a:cs typeface="Arial" charset="0"/>
                <a:sym typeface="Arial" charset="0"/>
              </a:rPr>
              <a:t> </a:t>
            </a:r>
            <a:r>
              <a:rPr lang="ru-RU" sz="1400" dirty="0" err="1" smtClean="0">
                <a:solidFill>
                  <a:srgbClr val="004A84"/>
                </a:solidFill>
                <a:latin typeface="Arial" charset="0"/>
                <a:cs typeface="Arial" charset="0"/>
                <a:sym typeface="Arial" charset="0"/>
              </a:rPr>
              <a:t>index</a:t>
            </a:r>
            <a:r>
              <a:rPr lang="ru-RU" sz="1400" dirty="0" smtClean="0">
                <a:solidFill>
                  <a:srgbClr val="004A84"/>
                </a:solidFill>
                <a:latin typeface="Arial" charset="0"/>
                <a:cs typeface="Arial" charset="0"/>
                <a:sym typeface="Arial" charset="0"/>
              </a:rPr>
              <a:t> </a:t>
            </a:r>
            <a:r>
              <a:rPr lang="ru-RU" sz="1400" dirty="0" err="1" smtClean="0">
                <a:solidFill>
                  <a:srgbClr val="004A84"/>
                </a:solidFill>
                <a:latin typeface="Arial" charset="0"/>
                <a:cs typeface="Arial" charset="0"/>
                <a:sym typeface="Arial" charset="0"/>
              </a:rPr>
              <a:t>the</a:t>
            </a:r>
            <a:r>
              <a:rPr lang="ru-RU" sz="1400" dirty="0" smtClean="0">
                <a:solidFill>
                  <a:srgbClr val="004A84"/>
                </a:solidFill>
                <a:latin typeface="Arial" charset="0"/>
                <a:cs typeface="Arial" charset="0"/>
                <a:sym typeface="Arial" charset="0"/>
              </a:rPr>
              <a:t> </a:t>
            </a:r>
            <a:r>
              <a:rPr lang="ru-RU" sz="1400" dirty="0" err="1" smtClean="0">
                <a:solidFill>
                  <a:srgbClr val="004A84"/>
                </a:solidFill>
                <a:latin typeface="Arial" charset="0"/>
                <a:cs typeface="Arial" charset="0"/>
                <a:sym typeface="Arial" charset="0"/>
              </a:rPr>
              <a:t>nine</a:t>
            </a:r>
            <a:r>
              <a:rPr lang="ru-RU" sz="1400" dirty="0" smtClean="0">
                <a:solidFill>
                  <a:srgbClr val="004A84"/>
                </a:solidFill>
                <a:latin typeface="Arial" charset="0"/>
                <a:cs typeface="Arial" charset="0"/>
                <a:sym typeface="Arial" charset="0"/>
              </a:rPr>
              <a:t> </a:t>
            </a:r>
            <a:r>
              <a:rPr lang="ru-RU" sz="1400" dirty="0" err="1" smtClean="0">
                <a:solidFill>
                  <a:srgbClr val="004A84"/>
                </a:solidFill>
                <a:latin typeface="Arial" charset="0"/>
                <a:cs typeface="Arial" charset="0"/>
                <a:sym typeface="Arial" charset="0"/>
              </a:rPr>
              <a:t>integration</a:t>
            </a:r>
            <a:r>
              <a:rPr lang="ru-RU" sz="1400" dirty="0" smtClean="0">
                <a:solidFill>
                  <a:srgbClr val="004A84"/>
                </a:solidFill>
                <a:latin typeface="Arial" charset="0"/>
                <a:cs typeface="Arial" charset="0"/>
                <a:sym typeface="Arial" charset="0"/>
              </a:rPr>
              <a:t> </a:t>
            </a:r>
            <a:r>
              <a:rPr lang="ru-RU" sz="1400" dirty="0" err="1" smtClean="0">
                <a:solidFill>
                  <a:srgbClr val="004A84"/>
                </a:solidFill>
                <a:latin typeface="Arial" charset="0"/>
                <a:cs typeface="Arial" charset="0"/>
                <a:sym typeface="Arial" charset="0"/>
              </a:rPr>
              <a:t>indices</a:t>
            </a:r>
            <a:r>
              <a:rPr lang="ru-RU" sz="1400" dirty="0" smtClean="0">
                <a:solidFill>
                  <a:srgbClr val="004A84"/>
                </a:solidFill>
                <a:latin typeface="Arial" charset="0"/>
                <a:cs typeface="Arial" charset="0"/>
                <a:sym typeface="Arial" charset="0"/>
              </a:rPr>
              <a:t> </a:t>
            </a:r>
            <a:r>
              <a:rPr lang="ru-RU" sz="1400" dirty="0" err="1" smtClean="0">
                <a:solidFill>
                  <a:srgbClr val="004A84"/>
                </a:solidFill>
                <a:latin typeface="Arial" charset="0"/>
                <a:cs typeface="Arial" charset="0"/>
                <a:sym typeface="Arial" charset="0"/>
              </a:rPr>
              <a:t>of</a:t>
            </a:r>
            <a:r>
              <a:rPr lang="ru-RU" sz="1400" dirty="0" smtClean="0">
                <a:solidFill>
                  <a:srgbClr val="004A84"/>
                </a:solidFill>
                <a:latin typeface="Arial" charset="0"/>
                <a:cs typeface="Arial" charset="0"/>
                <a:sym typeface="Arial" charset="0"/>
              </a:rPr>
              <a:t> </a:t>
            </a:r>
            <a:r>
              <a:rPr lang="ru-RU" sz="1400" dirty="0" err="1" smtClean="0">
                <a:solidFill>
                  <a:srgbClr val="004A84"/>
                </a:solidFill>
                <a:latin typeface="Arial" charset="0"/>
                <a:cs typeface="Arial" charset="0"/>
                <a:sym typeface="Arial" charset="0"/>
              </a:rPr>
              <a:t>each</a:t>
            </a:r>
            <a:r>
              <a:rPr lang="ru-RU" sz="1400" dirty="0" smtClean="0">
                <a:solidFill>
                  <a:srgbClr val="004A84"/>
                </a:solidFill>
                <a:latin typeface="Arial" charset="0"/>
                <a:cs typeface="Arial" charset="0"/>
                <a:sym typeface="Arial" charset="0"/>
              </a:rPr>
              <a:t> </a:t>
            </a:r>
            <a:r>
              <a:rPr lang="ru-RU" sz="1400" dirty="0" err="1" smtClean="0">
                <a:solidFill>
                  <a:srgbClr val="004A84"/>
                </a:solidFill>
                <a:latin typeface="Arial" charset="0"/>
                <a:cs typeface="Arial" charset="0"/>
                <a:sym typeface="Arial" charset="0"/>
              </a:rPr>
              <a:t>country</a:t>
            </a:r>
            <a:r>
              <a:rPr lang="ru-RU" sz="1400" dirty="0" smtClean="0">
                <a:solidFill>
                  <a:srgbClr val="004A84"/>
                </a:solidFill>
                <a:latin typeface="Arial" charset="0"/>
                <a:cs typeface="Arial" charset="0"/>
                <a:sym typeface="Arial" charset="0"/>
              </a:rPr>
              <a:t> </a:t>
            </a:r>
            <a:r>
              <a:rPr lang="ru-RU" sz="1400" dirty="0" err="1" smtClean="0">
                <a:solidFill>
                  <a:srgbClr val="004A84"/>
                </a:solidFill>
                <a:latin typeface="Arial" charset="0"/>
                <a:cs typeface="Arial" charset="0"/>
                <a:sym typeface="Arial" charset="0"/>
              </a:rPr>
              <a:t>were</a:t>
            </a:r>
            <a:r>
              <a:rPr lang="ru-RU" sz="1400" dirty="0" smtClean="0">
                <a:solidFill>
                  <a:srgbClr val="004A84"/>
                </a:solidFill>
                <a:latin typeface="Arial" charset="0"/>
                <a:cs typeface="Arial" charset="0"/>
                <a:sym typeface="Arial" charset="0"/>
              </a:rPr>
              <a:t> </a:t>
            </a:r>
            <a:r>
              <a:rPr lang="ru-RU" sz="1400" dirty="0" err="1" smtClean="0">
                <a:solidFill>
                  <a:srgbClr val="004A84"/>
                </a:solidFill>
                <a:latin typeface="Arial" charset="0"/>
                <a:cs typeface="Arial" charset="0"/>
                <a:sym typeface="Arial" charset="0"/>
              </a:rPr>
              <a:t>normalized</a:t>
            </a:r>
            <a:r>
              <a:rPr lang="ru-RU" sz="1400" dirty="0" smtClean="0">
                <a:solidFill>
                  <a:srgbClr val="004A84"/>
                </a:solidFill>
                <a:latin typeface="Arial" charset="0"/>
                <a:cs typeface="Arial" charset="0"/>
                <a:sym typeface="Arial" charset="0"/>
              </a:rPr>
              <a:t> </a:t>
            </a:r>
            <a:r>
              <a:rPr lang="ru-RU" sz="1400" dirty="0" err="1" smtClean="0">
                <a:solidFill>
                  <a:srgbClr val="004A84"/>
                </a:solidFill>
                <a:latin typeface="Arial" charset="0"/>
                <a:cs typeface="Arial" charset="0"/>
                <a:sym typeface="Arial" charset="0"/>
              </a:rPr>
              <a:t>with</a:t>
            </a:r>
            <a:r>
              <a:rPr lang="ru-RU" sz="1400" dirty="0" smtClean="0">
                <a:solidFill>
                  <a:srgbClr val="004A84"/>
                </a:solidFill>
                <a:latin typeface="Arial" charset="0"/>
                <a:cs typeface="Arial" charset="0"/>
                <a:sym typeface="Arial" charset="0"/>
              </a:rPr>
              <a:t> </a:t>
            </a:r>
            <a:r>
              <a:rPr lang="ru-RU" sz="1400" dirty="0" err="1" smtClean="0">
                <a:solidFill>
                  <a:srgbClr val="004A84"/>
                </a:solidFill>
                <a:latin typeface="Arial" charset="0"/>
                <a:cs typeface="Arial" charset="0"/>
                <a:sym typeface="Arial" charset="0"/>
              </a:rPr>
              <a:t>the</a:t>
            </a:r>
            <a:r>
              <a:rPr lang="ru-RU" sz="1400" dirty="0" smtClean="0">
                <a:solidFill>
                  <a:srgbClr val="004A84"/>
                </a:solidFill>
                <a:latin typeface="Arial" charset="0"/>
                <a:cs typeface="Arial" charset="0"/>
                <a:sym typeface="Arial" charset="0"/>
              </a:rPr>
              <a:t> CIS-12 </a:t>
            </a:r>
            <a:r>
              <a:rPr lang="ru-RU" sz="1400" dirty="0" err="1" smtClean="0">
                <a:solidFill>
                  <a:srgbClr val="004A84"/>
                </a:solidFill>
                <a:latin typeface="Arial" charset="0"/>
                <a:cs typeface="Arial" charset="0"/>
                <a:sym typeface="Arial" charset="0"/>
              </a:rPr>
              <a:t>Region</a:t>
            </a:r>
            <a:r>
              <a:rPr lang="ru-RU" sz="1400" dirty="0" smtClean="0">
                <a:solidFill>
                  <a:srgbClr val="004A84"/>
                </a:solidFill>
                <a:latin typeface="Arial" charset="0"/>
                <a:cs typeface="Arial" charset="0"/>
                <a:sym typeface="Arial" charset="0"/>
              </a:rPr>
              <a:t>, </a:t>
            </a:r>
            <a:r>
              <a:rPr lang="ru-RU" sz="1400" dirty="0" err="1" smtClean="0">
                <a:solidFill>
                  <a:srgbClr val="004A84"/>
                </a:solidFill>
                <a:latin typeface="Arial" charset="0"/>
                <a:cs typeface="Arial" charset="0"/>
                <a:sym typeface="Arial" charset="0"/>
              </a:rPr>
              <a:t>from</a:t>
            </a:r>
            <a:r>
              <a:rPr lang="ru-RU" sz="1400" dirty="0" smtClean="0">
                <a:solidFill>
                  <a:srgbClr val="004A84"/>
                </a:solidFill>
                <a:latin typeface="Arial" charset="0"/>
                <a:cs typeface="Arial" charset="0"/>
                <a:sym typeface="Arial" charset="0"/>
              </a:rPr>
              <a:t> </a:t>
            </a:r>
            <a:r>
              <a:rPr lang="ru-RU" sz="1400" dirty="0" err="1" smtClean="0">
                <a:solidFill>
                  <a:srgbClr val="004A84"/>
                </a:solidFill>
                <a:latin typeface="Arial" charset="0"/>
                <a:cs typeface="Arial" charset="0"/>
                <a:sym typeface="Arial" charset="0"/>
              </a:rPr>
              <a:t>macroeconomics</a:t>
            </a:r>
            <a:r>
              <a:rPr lang="ru-RU" sz="1400" dirty="0" smtClean="0">
                <a:solidFill>
                  <a:srgbClr val="004A84"/>
                </a:solidFill>
                <a:latin typeface="Arial" charset="0"/>
                <a:cs typeface="Arial" charset="0"/>
                <a:sym typeface="Arial" charset="0"/>
              </a:rPr>
              <a:t> </a:t>
            </a:r>
            <a:r>
              <a:rPr lang="ru-RU" sz="1400" dirty="0" err="1" smtClean="0">
                <a:solidFill>
                  <a:srgbClr val="004A84"/>
                </a:solidFill>
                <a:latin typeface="Arial" charset="0"/>
                <a:cs typeface="Arial" charset="0"/>
                <a:sym typeface="Arial" charset="0"/>
              </a:rPr>
              <a:t>and</a:t>
            </a:r>
            <a:r>
              <a:rPr lang="ru-RU" sz="1400" dirty="0" smtClean="0">
                <a:solidFill>
                  <a:srgbClr val="004A84"/>
                </a:solidFill>
                <a:latin typeface="Arial" charset="0"/>
                <a:cs typeface="Arial" charset="0"/>
                <a:sym typeface="Arial" charset="0"/>
              </a:rPr>
              <a:t> </a:t>
            </a:r>
            <a:r>
              <a:rPr lang="ru-RU" sz="1400" dirty="0" err="1" smtClean="0">
                <a:solidFill>
                  <a:srgbClr val="004A84"/>
                </a:solidFill>
                <a:latin typeface="Arial" charset="0"/>
                <a:cs typeface="Arial" charset="0"/>
                <a:sym typeface="Arial" charset="0"/>
              </a:rPr>
              <a:t>trade</a:t>
            </a:r>
            <a:r>
              <a:rPr lang="ru-RU" sz="1400" dirty="0" smtClean="0">
                <a:solidFill>
                  <a:srgbClr val="004A84"/>
                </a:solidFill>
                <a:latin typeface="Arial" charset="0"/>
                <a:cs typeface="Arial" charset="0"/>
                <a:sym typeface="Arial" charset="0"/>
              </a:rPr>
              <a:t> </a:t>
            </a:r>
            <a:r>
              <a:rPr lang="ru-RU" sz="1400" dirty="0" err="1" smtClean="0">
                <a:solidFill>
                  <a:srgbClr val="004A84"/>
                </a:solidFill>
                <a:latin typeface="Arial" charset="0"/>
                <a:cs typeface="Arial" charset="0"/>
                <a:sym typeface="Arial" charset="0"/>
              </a:rPr>
              <a:t>to</a:t>
            </a:r>
            <a:r>
              <a:rPr lang="ru-RU" sz="1400" dirty="0" smtClean="0">
                <a:solidFill>
                  <a:srgbClr val="004A84"/>
                </a:solidFill>
                <a:latin typeface="Arial" charset="0"/>
                <a:cs typeface="Arial" charset="0"/>
                <a:sym typeface="Arial" charset="0"/>
              </a:rPr>
              <a:t> </a:t>
            </a:r>
            <a:r>
              <a:rPr lang="ru-RU" sz="1400" dirty="0" err="1" smtClean="0">
                <a:solidFill>
                  <a:srgbClr val="004A84"/>
                </a:solidFill>
                <a:latin typeface="Arial" charset="0"/>
                <a:cs typeface="Arial" charset="0"/>
                <a:sym typeface="Arial" charset="0"/>
              </a:rPr>
              <a:t>labor</a:t>
            </a:r>
            <a:r>
              <a:rPr lang="ru-RU" sz="1400" dirty="0" smtClean="0">
                <a:solidFill>
                  <a:srgbClr val="004A84"/>
                </a:solidFill>
                <a:latin typeface="Arial" charset="0"/>
                <a:cs typeface="Arial" charset="0"/>
                <a:sym typeface="Arial" charset="0"/>
              </a:rPr>
              <a:t> </a:t>
            </a:r>
            <a:r>
              <a:rPr lang="ru-RU" sz="1400" dirty="0" err="1" smtClean="0">
                <a:solidFill>
                  <a:srgbClr val="004A84"/>
                </a:solidFill>
                <a:latin typeface="Arial" charset="0"/>
                <a:cs typeface="Arial" charset="0"/>
                <a:sym typeface="Arial" charset="0"/>
              </a:rPr>
              <a:t>migration</a:t>
            </a:r>
            <a:r>
              <a:rPr lang="ru-RU" sz="1400" dirty="0" smtClean="0">
                <a:solidFill>
                  <a:srgbClr val="004A84"/>
                </a:solidFill>
                <a:latin typeface="Arial" charset="0"/>
                <a:cs typeface="Arial" charset="0"/>
                <a:sym typeface="Arial" charset="0"/>
              </a:rPr>
              <a:t> </a:t>
            </a:r>
            <a:r>
              <a:rPr lang="ru-RU" sz="1400" dirty="0" err="1" smtClean="0">
                <a:solidFill>
                  <a:srgbClr val="004A84"/>
                </a:solidFill>
                <a:latin typeface="Arial" charset="0"/>
                <a:cs typeface="Arial" charset="0"/>
                <a:sym typeface="Arial" charset="0"/>
              </a:rPr>
              <a:t>and</a:t>
            </a:r>
            <a:r>
              <a:rPr lang="ru-RU" sz="1400" dirty="0" smtClean="0">
                <a:solidFill>
                  <a:srgbClr val="004A84"/>
                </a:solidFill>
                <a:latin typeface="Arial" charset="0"/>
                <a:cs typeface="Arial" charset="0"/>
                <a:sym typeface="Arial" charset="0"/>
              </a:rPr>
              <a:t> </a:t>
            </a:r>
            <a:r>
              <a:rPr lang="ru-RU" sz="1400" dirty="0" err="1" smtClean="0">
                <a:solidFill>
                  <a:srgbClr val="004A84"/>
                </a:solidFill>
                <a:latin typeface="Arial" charset="0"/>
                <a:cs typeface="Arial" charset="0"/>
                <a:sym typeface="Arial" charset="0"/>
              </a:rPr>
              <a:t>academic</a:t>
            </a:r>
            <a:r>
              <a:rPr lang="ru-RU" sz="1400" dirty="0" smtClean="0">
                <a:solidFill>
                  <a:srgbClr val="004A84"/>
                </a:solidFill>
                <a:latin typeface="Arial" charset="0"/>
                <a:cs typeface="Arial" charset="0"/>
                <a:sym typeface="Arial" charset="0"/>
              </a:rPr>
              <a:t> </a:t>
            </a:r>
            <a:r>
              <a:rPr lang="ru-RU" sz="1400" dirty="0" err="1" smtClean="0">
                <a:solidFill>
                  <a:srgbClr val="004A84"/>
                </a:solidFill>
                <a:latin typeface="Arial" charset="0"/>
                <a:cs typeface="Arial" charset="0"/>
                <a:sym typeface="Arial" charset="0"/>
              </a:rPr>
              <a:t>mobility</a:t>
            </a:r>
            <a:r>
              <a:rPr lang="ru-RU" sz="1400" dirty="0" smtClean="0">
                <a:solidFill>
                  <a:srgbClr val="004A84"/>
                </a:solidFill>
                <a:latin typeface="Arial" charset="0"/>
                <a:cs typeface="Arial" charset="0"/>
                <a:sym typeface="Arial" charset="0"/>
              </a:rPr>
              <a:t> </a:t>
            </a:r>
          </a:p>
          <a:p>
            <a:pPr algn="just"/>
            <a:r>
              <a:rPr lang="ru-RU" sz="1400" dirty="0" smtClean="0">
                <a:solidFill>
                  <a:srgbClr val="004A84"/>
                </a:solidFill>
                <a:latin typeface="Arial" charset="0"/>
                <a:cs typeface="Arial" charset="0"/>
                <a:sym typeface="Arial" charset="0"/>
              </a:rPr>
              <a:t>EIIS </a:t>
            </a:r>
            <a:r>
              <a:rPr lang="ru-RU" sz="1400" dirty="0" err="1" smtClean="0">
                <a:solidFill>
                  <a:srgbClr val="004A84"/>
                </a:solidFill>
                <a:latin typeface="Arial" charset="0"/>
                <a:cs typeface="Arial" charset="0"/>
                <a:sym typeface="Arial" charset="0"/>
              </a:rPr>
              <a:t>was</a:t>
            </a:r>
            <a:r>
              <a:rPr lang="ru-RU" sz="1400" dirty="0" smtClean="0">
                <a:solidFill>
                  <a:srgbClr val="004A84"/>
                </a:solidFill>
                <a:latin typeface="Arial" charset="0"/>
                <a:cs typeface="Arial" charset="0"/>
                <a:sym typeface="Arial" charset="0"/>
              </a:rPr>
              <a:t> </a:t>
            </a:r>
            <a:r>
              <a:rPr lang="ru-RU" sz="1400" dirty="0" err="1" smtClean="0">
                <a:solidFill>
                  <a:srgbClr val="004A84"/>
                </a:solidFill>
                <a:latin typeface="Arial" charset="0"/>
                <a:cs typeface="Arial" charset="0"/>
                <a:sym typeface="Arial" charset="0"/>
              </a:rPr>
              <a:t>republished</a:t>
            </a:r>
            <a:r>
              <a:rPr lang="ru-RU" sz="1400" dirty="0" smtClean="0">
                <a:solidFill>
                  <a:srgbClr val="004A84"/>
                </a:solidFill>
                <a:latin typeface="Arial" charset="0"/>
                <a:cs typeface="Arial" charset="0"/>
                <a:sym typeface="Arial" charset="0"/>
              </a:rPr>
              <a:t> </a:t>
            </a:r>
            <a:r>
              <a:rPr lang="ru-RU" sz="1400" dirty="0" err="1" smtClean="0">
                <a:solidFill>
                  <a:srgbClr val="004A84"/>
                </a:solidFill>
                <a:latin typeface="Arial" charset="0"/>
                <a:cs typeface="Arial" charset="0"/>
                <a:sym typeface="Arial" charset="0"/>
              </a:rPr>
              <a:t>twice</a:t>
            </a:r>
            <a:r>
              <a:rPr lang="ru-RU" sz="1400" dirty="0" smtClean="0">
                <a:solidFill>
                  <a:srgbClr val="004A84"/>
                </a:solidFill>
                <a:latin typeface="Arial" charset="0"/>
                <a:cs typeface="Arial" charset="0"/>
                <a:sym typeface="Arial" charset="0"/>
              </a:rPr>
              <a:t> - </a:t>
            </a:r>
            <a:r>
              <a:rPr lang="ru-RU" sz="1400" dirty="0" err="1" smtClean="0">
                <a:solidFill>
                  <a:srgbClr val="004A84"/>
                </a:solidFill>
                <a:latin typeface="Arial" charset="0"/>
                <a:cs typeface="Arial" charset="0"/>
                <a:sym typeface="Arial" charset="0"/>
              </a:rPr>
              <a:t>in</a:t>
            </a:r>
            <a:r>
              <a:rPr lang="ru-RU" sz="1400" dirty="0" smtClean="0">
                <a:solidFill>
                  <a:srgbClr val="004A84"/>
                </a:solidFill>
                <a:latin typeface="Arial" charset="0"/>
                <a:cs typeface="Arial" charset="0"/>
                <a:sym typeface="Arial" charset="0"/>
              </a:rPr>
              <a:t> 2009 </a:t>
            </a:r>
            <a:r>
              <a:rPr lang="ru-RU" sz="1400" dirty="0" err="1" smtClean="0">
                <a:solidFill>
                  <a:srgbClr val="004A84"/>
                </a:solidFill>
                <a:latin typeface="Arial" charset="0"/>
                <a:cs typeface="Arial" charset="0"/>
                <a:sym typeface="Arial" charset="0"/>
              </a:rPr>
              <a:t>and</a:t>
            </a:r>
            <a:r>
              <a:rPr lang="ru-RU" sz="1400" dirty="0" smtClean="0">
                <a:solidFill>
                  <a:srgbClr val="004A84"/>
                </a:solidFill>
                <a:latin typeface="Arial" charset="0"/>
                <a:cs typeface="Arial" charset="0"/>
                <a:sym typeface="Arial" charset="0"/>
              </a:rPr>
              <a:t> 2013 </a:t>
            </a:r>
          </a:p>
        </p:txBody>
      </p:sp>
      <p:graphicFrame>
        <p:nvGraphicFramePr>
          <p:cNvPr id="10" name="Диаграмма 9"/>
          <p:cNvGraphicFramePr>
            <a:graphicFrameLocks noChangeAspect="1"/>
          </p:cNvGraphicFramePr>
          <p:nvPr/>
        </p:nvGraphicFramePr>
        <p:xfrm>
          <a:off x="1619672" y="1268760"/>
          <a:ext cx="6048155" cy="30600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rot="18788111">
            <a:off x="1815761" y="3148962"/>
            <a:ext cx="708075" cy="242374"/>
          </a:xfrm>
          <a:prstGeom prst="rect">
            <a:avLst/>
          </a:prstGeom>
          <a:solidFill>
            <a:schemeClr val="bg1"/>
          </a:solidFill>
        </p:spPr>
        <p:txBody>
          <a:bodyPr wrap="square" lIns="0" tIns="0" rIns="0" bIns="0" rtlCol="0">
            <a:spAutoFit/>
          </a:bodyPr>
          <a:lstStyle/>
          <a:p>
            <a:pPr algn="r">
              <a:lnSpc>
                <a:spcPct val="150000"/>
              </a:lnSpc>
            </a:pPr>
            <a:r>
              <a:rPr lang="ru-RU" sz="1050" dirty="0" err="1" smtClean="0">
                <a:solidFill>
                  <a:srgbClr val="005294"/>
                </a:solidFill>
                <a:latin typeface="Arial"/>
                <a:cs typeface="Arial"/>
              </a:rPr>
              <a:t>Russia</a:t>
            </a:r>
            <a:endParaRPr lang="ru-RU" sz="1050" dirty="0" smtClean="0">
              <a:solidFill>
                <a:srgbClr val="005294"/>
              </a:solidFill>
              <a:latin typeface="Arial"/>
              <a:cs typeface="Arial"/>
            </a:endParaRPr>
          </a:p>
        </p:txBody>
      </p:sp>
      <p:sp>
        <p:nvSpPr>
          <p:cNvPr id="7" name="TextBox 6"/>
          <p:cNvSpPr txBox="1"/>
          <p:nvPr/>
        </p:nvSpPr>
        <p:spPr>
          <a:xfrm rot="18788111">
            <a:off x="2099890" y="3219415"/>
            <a:ext cx="901165" cy="242374"/>
          </a:xfrm>
          <a:prstGeom prst="rect">
            <a:avLst/>
          </a:prstGeom>
          <a:solidFill>
            <a:schemeClr val="bg1"/>
          </a:solidFill>
        </p:spPr>
        <p:txBody>
          <a:bodyPr wrap="square" lIns="0" tIns="0" rIns="0" bIns="0" rtlCol="0">
            <a:spAutoFit/>
          </a:bodyPr>
          <a:lstStyle/>
          <a:p>
            <a:pPr algn="r">
              <a:lnSpc>
                <a:spcPct val="150000"/>
              </a:lnSpc>
            </a:pPr>
            <a:r>
              <a:rPr lang="ru-RU" sz="1050" dirty="0" err="1" smtClean="0">
                <a:solidFill>
                  <a:srgbClr val="005294"/>
                </a:solidFill>
                <a:latin typeface="Arial"/>
                <a:cs typeface="Arial"/>
              </a:rPr>
              <a:t>Belarus</a:t>
            </a:r>
            <a:endParaRPr lang="ru-RU" sz="1050" dirty="0" smtClean="0">
              <a:solidFill>
                <a:srgbClr val="005294"/>
              </a:solidFill>
              <a:latin typeface="Arial"/>
              <a:cs typeface="Arial"/>
            </a:endParaRPr>
          </a:p>
        </p:txBody>
      </p:sp>
      <p:sp>
        <p:nvSpPr>
          <p:cNvPr id="8" name="TextBox 7"/>
          <p:cNvSpPr txBox="1"/>
          <p:nvPr/>
        </p:nvSpPr>
        <p:spPr>
          <a:xfrm rot="18788111">
            <a:off x="2517663" y="3234387"/>
            <a:ext cx="901165" cy="212430"/>
          </a:xfrm>
          <a:prstGeom prst="rect">
            <a:avLst/>
          </a:prstGeom>
          <a:solidFill>
            <a:schemeClr val="bg1"/>
          </a:solidFill>
        </p:spPr>
        <p:txBody>
          <a:bodyPr wrap="square" lIns="0" tIns="0" rIns="0" bIns="0" rtlCol="0">
            <a:spAutoFit/>
          </a:bodyPr>
          <a:lstStyle/>
          <a:p>
            <a:pPr algn="r">
              <a:lnSpc>
                <a:spcPct val="150000"/>
              </a:lnSpc>
            </a:pPr>
            <a:r>
              <a:rPr lang="ru-RU" sz="1050" dirty="0" err="1" smtClean="0">
                <a:solidFill>
                  <a:srgbClr val="005294"/>
                </a:solidFill>
                <a:latin typeface="Arial"/>
                <a:cs typeface="Arial"/>
              </a:rPr>
              <a:t>Kazakhstan</a:t>
            </a:r>
            <a:endParaRPr lang="ru-RU" sz="1050" dirty="0" smtClean="0">
              <a:solidFill>
                <a:srgbClr val="005294"/>
              </a:solidFill>
              <a:latin typeface="Arial"/>
              <a:cs typeface="Arial"/>
            </a:endParaRPr>
          </a:p>
        </p:txBody>
      </p:sp>
      <p:sp>
        <p:nvSpPr>
          <p:cNvPr id="9" name="TextBox 8"/>
          <p:cNvSpPr txBox="1"/>
          <p:nvPr/>
        </p:nvSpPr>
        <p:spPr>
          <a:xfrm rot="18788111">
            <a:off x="3006802" y="3234387"/>
            <a:ext cx="901165" cy="212430"/>
          </a:xfrm>
          <a:prstGeom prst="rect">
            <a:avLst/>
          </a:prstGeom>
          <a:solidFill>
            <a:schemeClr val="bg1"/>
          </a:solidFill>
        </p:spPr>
        <p:txBody>
          <a:bodyPr wrap="square" lIns="0" tIns="0" rIns="0" bIns="0" rtlCol="0">
            <a:spAutoFit/>
          </a:bodyPr>
          <a:lstStyle/>
          <a:p>
            <a:pPr algn="r">
              <a:lnSpc>
                <a:spcPct val="150000"/>
              </a:lnSpc>
            </a:pPr>
            <a:r>
              <a:rPr lang="en-US" sz="1050" dirty="0" smtClean="0">
                <a:solidFill>
                  <a:srgbClr val="004A84"/>
                </a:solidFill>
                <a:sym typeface="Arial" charset="0"/>
              </a:rPr>
              <a:t>Ukraine</a:t>
            </a:r>
          </a:p>
        </p:txBody>
      </p:sp>
      <p:sp>
        <p:nvSpPr>
          <p:cNvPr id="11" name="TextBox 10"/>
          <p:cNvSpPr txBox="1"/>
          <p:nvPr/>
        </p:nvSpPr>
        <p:spPr>
          <a:xfrm rot="18788111">
            <a:off x="3435430" y="3234388"/>
            <a:ext cx="901165" cy="212430"/>
          </a:xfrm>
          <a:prstGeom prst="rect">
            <a:avLst/>
          </a:prstGeom>
          <a:solidFill>
            <a:schemeClr val="bg1"/>
          </a:solidFill>
        </p:spPr>
        <p:txBody>
          <a:bodyPr wrap="square" lIns="0" tIns="0" rIns="0" bIns="0" rtlCol="0">
            <a:spAutoFit/>
          </a:bodyPr>
          <a:lstStyle/>
          <a:p>
            <a:pPr algn="r">
              <a:lnSpc>
                <a:spcPct val="150000"/>
              </a:lnSpc>
            </a:pPr>
            <a:r>
              <a:rPr lang="en-US" sz="1050" dirty="0" smtClean="0">
                <a:solidFill>
                  <a:srgbClr val="004A84"/>
                </a:solidFill>
                <a:sym typeface="Arial" charset="0"/>
              </a:rPr>
              <a:t>Moldova</a:t>
            </a:r>
          </a:p>
        </p:txBody>
      </p:sp>
      <p:sp>
        <p:nvSpPr>
          <p:cNvPr id="12" name="TextBox 11"/>
          <p:cNvSpPr txBox="1"/>
          <p:nvPr/>
        </p:nvSpPr>
        <p:spPr>
          <a:xfrm rot="18788111">
            <a:off x="3864058" y="3234389"/>
            <a:ext cx="901165" cy="212430"/>
          </a:xfrm>
          <a:prstGeom prst="rect">
            <a:avLst/>
          </a:prstGeom>
          <a:solidFill>
            <a:schemeClr val="bg1"/>
          </a:solidFill>
        </p:spPr>
        <p:txBody>
          <a:bodyPr wrap="square" lIns="0" tIns="0" rIns="0" bIns="0" rtlCol="0">
            <a:spAutoFit/>
          </a:bodyPr>
          <a:lstStyle/>
          <a:p>
            <a:pPr algn="r">
              <a:lnSpc>
                <a:spcPct val="150000"/>
              </a:lnSpc>
            </a:pPr>
            <a:r>
              <a:rPr lang="en-US" sz="1050" dirty="0" smtClean="0">
                <a:solidFill>
                  <a:srgbClr val="004A84"/>
                </a:solidFill>
                <a:sym typeface="Arial" charset="0"/>
              </a:rPr>
              <a:t>Uzbekistan</a:t>
            </a:r>
            <a:endParaRPr lang="ru-RU" sz="1050" dirty="0" smtClean="0">
              <a:solidFill>
                <a:srgbClr val="004A84"/>
              </a:solidFill>
              <a:sym typeface="Arial" charset="0"/>
            </a:endParaRPr>
          </a:p>
        </p:txBody>
      </p:sp>
      <p:sp>
        <p:nvSpPr>
          <p:cNvPr id="13" name="TextBox 12"/>
          <p:cNvSpPr txBox="1"/>
          <p:nvPr/>
        </p:nvSpPr>
        <p:spPr>
          <a:xfrm rot="18788111">
            <a:off x="4250537" y="3268647"/>
            <a:ext cx="1036088" cy="242374"/>
          </a:xfrm>
          <a:prstGeom prst="rect">
            <a:avLst/>
          </a:prstGeom>
          <a:solidFill>
            <a:schemeClr val="bg1"/>
          </a:solidFill>
        </p:spPr>
        <p:txBody>
          <a:bodyPr wrap="square" lIns="0" tIns="0" rIns="0" bIns="0" rtlCol="0">
            <a:spAutoFit/>
          </a:bodyPr>
          <a:lstStyle/>
          <a:p>
            <a:pPr algn="r">
              <a:lnSpc>
                <a:spcPct val="150000"/>
              </a:lnSpc>
            </a:pPr>
            <a:r>
              <a:rPr lang="en-US" sz="1050" dirty="0" smtClean="0">
                <a:solidFill>
                  <a:srgbClr val="004A84"/>
                </a:solidFill>
                <a:sym typeface="Arial" charset="0"/>
              </a:rPr>
              <a:t>Tajikistan</a:t>
            </a:r>
            <a:endParaRPr lang="ru-RU" sz="1050" dirty="0" smtClean="0">
              <a:solidFill>
                <a:srgbClr val="004A84"/>
              </a:solidFill>
              <a:sym typeface="Arial" charset="0"/>
            </a:endParaRPr>
          </a:p>
        </p:txBody>
      </p:sp>
      <p:sp>
        <p:nvSpPr>
          <p:cNvPr id="14" name="TextBox 13"/>
          <p:cNvSpPr txBox="1"/>
          <p:nvPr/>
        </p:nvSpPr>
        <p:spPr>
          <a:xfrm rot="18788111">
            <a:off x="4666640" y="3283619"/>
            <a:ext cx="1036088" cy="212430"/>
          </a:xfrm>
          <a:prstGeom prst="rect">
            <a:avLst/>
          </a:prstGeom>
          <a:solidFill>
            <a:schemeClr val="bg1"/>
          </a:solidFill>
        </p:spPr>
        <p:txBody>
          <a:bodyPr wrap="square" lIns="0" tIns="0" rIns="0" bIns="0" rtlCol="0">
            <a:spAutoFit/>
          </a:bodyPr>
          <a:lstStyle/>
          <a:p>
            <a:pPr algn="r">
              <a:lnSpc>
                <a:spcPct val="150000"/>
              </a:lnSpc>
            </a:pPr>
            <a:r>
              <a:rPr lang="en-US" sz="1050" dirty="0" smtClean="0">
                <a:solidFill>
                  <a:srgbClr val="004A84"/>
                </a:solidFill>
                <a:sym typeface="Arial" charset="0"/>
              </a:rPr>
              <a:t>Azerbaijan</a:t>
            </a:r>
            <a:endParaRPr lang="ru-RU" sz="1050" b="1" dirty="0" smtClean="0">
              <a:solidFill>
                <a:srgbClr val="002060"/>
              </a:solidFill>
            </a:endParaRPr>
          </a:p>
        </p:txBody>
      </p:sp>
      <p:sp>
        <p:nvSpPr>
          <p:cNvPr id="15" name="TextBox 14"/>
          <p:cNvSpPr txBox="1"/>
          <p:nvPr/>
        </p:nvSpPr>
        <p:spPr>
          <a:xfrm rot="18788111">
            <a:off x="5128605" y="3283618"/>
            <a:ext cx="1036088" cy="212430"/>
          </a:xfrm>
          <a:prstGeom prst="rect">
            <a:avLst/>
          </a:prstGeom>
          <a:solidFill>
            <a:schemeClr val="bg1"/>
          </a:solidFill>
        </p:spPr>
        <p:txBody>
          <a:bodyPr wrap="square" lIns="0" tIns="0" rIns="0" bIns="0" rtlCol="0">
            <a:spAutoFit/>
          </a:bodyPr>
          <a:lstStyle/>
          <a:p>
            <a:pPr algn="r">
              <a:lnSpc>
                <a:spcPct val="150000"/>
              </a:lnSpc>
            </a:pPr>
            <a:r>
              <a:rPr lang="ru-RU" sz="1050" dirty="0" err="1" smtClean="0">
                <a:solidFill>
                  <a:srgbClr val="004A84"/>
                </a:solidFill>
                <a:sym typeface="Arial" charset="0"/>
              </a:rPr>
              <a:t>Georgia</a:t>
            </a:r>
            <a:endParaRPr lang="ru-RU" sz="1050" dirty="0" smtClean="0">
              <a:solidFill>
                <a:srgbClr val="004A84"/>
              </a:solidFill>
              <a:sym typeface="Arial" charset="0"/>
            </a:endParaRPr>
          </a:p>
        </p:txBody>
      </p:sp>
      <p:sp>
        <p:nvSpPr>
          <p:cNvPr id="16" name="TextBox 15"/>
          <p:cNvSpPr txBox="1"/>
          <p:nvPr/>
        </p:nvSpPr>
        <p:spPr>
          <a:xfrm rot="18788111">
            <a:off x="5485183" y="3328166"/>
            <a:ext cx="1199214" cy="242374"/>
          </a:xfrm>
          <a:prstGeom prst="rect">
            <a:avLst/>
          </a:prstGeom>
          <a:solidFill>
            <a:schemeClr val="bg1"/>
          </a:solidFill>
        </p:spPr>
        <p:txBody>
          <a:bodyPr wrap="square" lIns="0" tIns="0" rIns="0" bIns="0" rtlCol="0">
            <a:spAutoFit/>
          </a:bodyPr>
          <a:lstStyle/>
          <a:p>
            <a:pPr algn="r">
              <a:lnSpc>
                <a:spcPct val="150000"/>
              </a:lnSpc>
            </a:pPr>
            <a:r>
              <a:rPr lang="en-US" sz="1050" dirty="0" smtClean="0">
                <a:solidFill>
                  <a:srgbClr val="005294"/>
                </a:solidFill>
                <a:latin typeface="Arial"/>
                <a:cs typeface="Arial"/>
                <a:sym typeface="Arial" charset="0"/>
              </a:rPr>
              <a:t>Turkmenistan</a:t>
            </a:r>
            <a:endParaRPr lang="ru-RU" sz="1050" dirty="0" smtClean="0">
              <a:solidFill>
                <a:srgbClr val="004A84"/>
              </a:solidFill>
              <a:sym typeface="Arial" charset="0"/>
            </a:endParaRPr>
          </a:p>
        </p:txBody>
      </p:sp>
      <p:sp>
        <p:nvSpPr>
          <p:cNvPr id="17" name="TextBox 16"/>
          <p:cNvSpPr txBox="1"/>
          <p:nvPr/>
        </p:nvSpPr>
        <p:spPr>
          <a:xfrm rot="18788111">
            <a:off x="6051140" y="3283618"/>
            <a:ext cx="1036088" cy="212430"/>
          </a:xfrm>
          <a:prstGeom prst="rect">
            <a:avLst/>
          </a:prstGeom>
          <a:solidFill>
            <a:schemeClr val="bg1"/>
          </a:solidFill>
        </p:spPr>
        <p:txBody>
          <a:bodyPr wrap="square" lIns="0" tIns="0" rIns="0" bIns="0" rtlCol="0">
            <a:spAutoFit/>
          </a:bodyPr>
          <a:lstStyle/>
          <a:p>
            <a:pPr algn="r">
              <a:lnSpc>
                <a:spcPct val="150000"/>
              </a:lnSpc>
            </a:pPr>
            <a:r>
              <a:rPr lang="en-US" sz="1050" dirty="0" smtClean="0">
                <a:solidFill>
                  <a:srgbClr val="004A84"/>
                </a:solidFill>
                <a:sym typeface="Arial" charset="0"/>
              </a:rPr>
              <a:t>Armenia</a:t>
            </a:r>
          </a:p>
        </p:txBody>
      </p:sp>
      <p:sp>
        <p:nvSpPr>
          <p:cNvPr id="18" name="TextBox 17"/>
          <p:cNvSpPr txBox="1"/>
          <p:nvPr/>
        </p:nvSpPr>
        <p:spPr>
          <a:xfrm rot="18788111">
            <a:off x="6485928" y="3283618"/>
            <a:ext cx="1036088" cy="212430"/>
          </a:xfrm>
          <a:prstGeom prst="rect">
            <a:avLst/>
          </a:prstGeom>
          <a:solidFill>
            <a:schemeClr val="bg1"/>
          </a:solidFill>
        </p:spPr>
        <p:txBody>
          <a:bodyPr wrap="square" lIns="0" tIns="0" rIns="0" bIns="0" rtlCol="0">
            <a:spAutoFit/>
          </a:bodyPr>
          <a:lstStyle/>
          <a:p>
            <a:pPr algn="r">
              <a:lnSpc>
                <a:spcPct val="150000"/>
              </a:lnSpc>
            </a:pPr>
            <a:r>
              <a:rPr lang="en-US" sz="1050" dirty="0" smtClean="0">
                <a:solidFill>
                  <a:srgbClr val="004A84"/>
                </a:solidFill>
                <a:sym typeface="Arial" charset="0"/>
              </a:rPr>
              <a:t>Kyrgyzstan</a:t>
            </a:r>
          </a:p>
        </p:txBody>
      </p:sp>
    </p:spTree>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Заголовок 1"/>
          <p:cNvSpPr>
            <a:spLocks noGrp="1"/>
          </p:cNvSpPr>
          <p:nvPr>
            <p:ph type="title"/>
          </p:nvPr>
        </p:nvSpPr>
        <p:spPr/>
        <p:txBody>
          <a:bodyPr/>
          <a:lstStyle/>
          <a:p>
            <a:pPr algn="r"/>
            <a:r>
              <a:rPr sz="2800" b="1" smtClean="0">
                <a:latin typeface="Arial Narrow" pitchFamily="34" charset="0"/>
                <a:ea typeface="Geneva"/>
                <a:sym typeface="Arial" charset="0"/>
              </a:rPr>
              <a:t>Database of regional economic organizations:  global experience for EEU </a:t>
            </a:r>
          </a:p>
        </p:txBody>
      </p:sp>
      <p:graphicFrame>
        <p:nvGraphicFramePr>
          <p:cNvPr id="6" name="Объект 5"/>
          <p:cNvGraphicFramePr>
            <a:graphicFrameLocks noGrp="1"/>
          </p:cNvGraphicFramePr>
          <p:nvPr>
            <p:ph sz="half" idx="2"/>
          </p:nvPr>
        </p:nvGraphicFramePr>
        <p:xfrm>
          <a:off x="250825" y="2408238"/>
          <a:ext cx="8569325" cy="3689351"/>
        </p:xfrm>
        <a:graphic>
          <a:graphicData uri="http://schemas.openxmlformats.org/drawingml/2006/table">
            <a:tbl>
              <a:tblPr/>
              <a:tblGrid>
                <a:gridCol w="1101725"/>
                <a:gridCol w="720725"/>
                <a:gridCol w="1042988"/>
                <a:gridCol w="952500"/>
                <a:gridCol w="949325"/>
                <a:gridCol w="950912"/>
                <a:gridCol w="949325"/>
                <a:gridCol w="950913"/>
                <a:gridCol w="950912"/>
              </a:tblGrid>
              <a:tr h="1595438">
                <a:tc>
                  <a:txBody>
                    <a:bodyPr/>
                    <a:lstStyle/>
                    <a:p>
                      <a:pPr marL="0" marR="0" lvl="0" indent="0" algn="ctr" defTabSz="914400" rtl="0" eaLnBrk="0" fontAlgn="base" latinLnBrk="0" hangingPunct="0">
                        <a:lnSpc>
                          <a:spcPct val="114000"/>
                        </a:lnSpc>
                        <a:spcBef>
                          <a:spcPct val="0"/>
                        </a:spcBef>
                        <a:spcAft>
                          <a:spcPct val="0"/>
                        </a:spcAft>
                        <a:buClrTx/>
                        <a:buSzTx/>
                        <a:buFont typeface="Arial" charset="0"/>
                        <a:buNone/>
                        <a:tabLst/>
                      </a:pPr>
                      <a:r>
                        <a:rPr kumimoji="0" lang="ru-RU" sz="1400" b="1" i="0" u="none" strike="noStrike" cap="none" normalizeH="0" baseline="0" smtClean="0">
                          <a:ln>
                            <a:noFill/>
                          </a:ln>
                          <a:solidFill>
                            <a:srgbClr val="FFFFFF"/>
                          </a:solidFill>
                          <a:effectLst/>
                          <a:latin typeface="Arial" charset="0"/>
                          <a:cs typeface="Arial" charset="0"/>
                          <a:sym typeface="Arial" charset="0"/>
                        </a:rPr>
                        <a:t>RIO</a:t>
                      </a:r>
                    </a:p>
                  </a:txBody>
                  <a:tcPr marL="29688" marR="2968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114000"/>
                        </a:lnSpc>
                        <a:spcBef>
                          <a:spcPct val="0"/>
                        </a:spcBef>
                        <a:spcAft>
                          <a:spcPct val="0"/>
                        </a:spcAft>
                        <a:buClrTx/>
                        <a:buSzTx/>
                        <a:buFont typeface="Arial" charset="0"/>
                        <a:buNone/>
                        <a:tabLst/>
                      </a:pPr>
                      <a:r>
                        <a:rPr kumimoji="0" lang="ru-RU" sz="1400" b="1" i="0" u="none" strike="noStrike" cap="none" normalizeH="0" baseline="0" smtClean="0">
                          <a:ln>
                            <a:noFill/>
                          </a:ln>
                          <a:solidFill>
                            <a:srgbClr val="FFFFFF"/>
                          </a:solidFill>
                          <a:effectLst/>
                          <a:latin typeface="Arial" charset="0"/>
                          <a:cs typeface="Arial" charset="0"/>
                          <a:sym typeface="Arial" charset="0"/>
                        </a:rPr>
                        <a:t>Power index (cinc)  </a:t>
                      </a:r>
                    </a:p>
                  </a:txBody>
                  <a:tcPr marL="29688" marR="2968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114000"/>
                        </a:lnSpc>
                        <a:spcBef>
                          <a:spcPct val="0"/>
                        </a:spcBef>
                        <a:spcAft>
                          <a:spcPct val="0"/>
                        </a:spcAft>
                        <a:buClrTx/>
                        <a:buSzTx/>
                        <a:buFont typeface="Arial" charset="0"/>
                        <a:buNone/>
                        <a:tabLst/>
                      </a:pPr>
                      <a:r>
                        <a:rPr kumimoji="0" lang="ru-RU" sz="1400" b="1" i="0" u="none" strike="noStrike" cap="none" normalizeH="0" baseline="0" smtClean="0">
                          <a:ln>
                            <a:noFill/>
                          </a:ln>
                          <a:solidFill>
                            <a:srgbClr val="FFFFFF"/>
                          </a:solidFill>
                          <a:effectLst/>
                          <a:latin typeface="Arial" charset="0"/>
                          <a:cs typeface="Arial" charset="0"/>
                          <a:sym typeface="Arial" charset="0"/>
                        </a:rPr>
                        <a:t>Population (Total)</a:t>
                      </a:r>
                    </a:p>
                  </a:txBody>
                  <a:tcPr marL="29688" marR="2968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114000"/>
                        </a:lnSpc>
                        <a:spcBef>
                          <a:spcPct val="0"/>
                        </a:spcBef>
                        <a:spcAft>
                          <a:spcPct val="0"/>
                        </a:spcAft>
                        <a:buClrTx/>
                        <a:buSzTx/>
                        <a:buFont typeface="Arial" charset="0"/>
                        <a:buNone/>
                        <a:tabLst/>
                      </a:pPr>
                      <a:r>
                        <a:rPr kumimoji="0" lang="ru-RU" sz="1400" b="1" i="0" u="none" strike="noStrike" cap="none" normalizeH="0" baseline="0" smtClean="0">
                          <a:ln>
                            <a:noFill/>
                          </a:ln>
                          <a:solidFill>
                            <a:srgbClr val="FFFFFF"/>
                          </a:solidFill>
                          <a:effectLst/>
                          <a:latin typeface="Arial" charset="0"/>
                          <a:cs typeface="Arial" charset="0"/>
                          <a:sym typeface="Arial" charset="0"/>
                        </a:rPr>
                        <a:t>GDP per capita (current US$)</a:t>
                      </a:r>
                    </a:p>
                  </a:txBody>
                  <a:tcPr marL="29688" marR="2968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114000"/>
                        </a:lnSpc>
                        <a:spcBef>
                          <a:spcPct val="0"/>
                        </a:spcBef>
                        <a:spcAft>
                          <a:spcPct val="0"/>
                        </a:spcAft>
                        <a:buClrTx/>
                        <a:buSzTx/>
                        <a:buFont typeface="Arial" charset="0"/>
                        <a:buNone/>
                        <a:tabLst/>
                      </a:pPr>
                      <a:r>
                        <a:rPr kumimoji="0" lang="ru-RU" sz="1400" b="1" i="0" u="none" strike="noStrike" cap="none" normalizeH="0" baseline="0" smtClean="0">
                          <a:ln>
                            <a:noFill/>
                          </a:ln>
                          <a:solidFill>
                            <a:srgbClr val="FFFFFF"/>
                          </a:solidFill>
                          <a:effectLst/>
                          <a:latin typeface="Arial" charset="0"/>
                          <a:cs typeface="Arial" charset="0"/>
                          <a:sym typeface="Arial" charset="0"/>
                        </a:rPr>
                        <a:t>GDP per capita, PPP (current international $)</a:t>
                      </a:r>
                    </a:p>
                  </a:txBody>
                  <a:tcPr marL="29688" marR="2968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114000"/>
                        </a:lnSpc>
                        <a:spcBef>
                          <a:spcPct val="0"/>
                        </a:spcBef>
                        <a:spcAft>
                          <a:spcPct val="0"/>
                        </a:spcAft>
                        <a:buClrTx/>
                        <a:buSzTx/>
                        <a:buFont typeface="Arial" charset="0"/>
                        <a:buNone/>
                        <a:tabLst/>
                      </a:pPr>
                      <a:r>
                        <a:rPr kumimoji="0" lang="ru-RU" sz="1400" b="1" i="0" u="none" strike="noStrike" cap="none" normalizeH="0" baseline="0" smtClean="0">
                          <a:ln>
                            <a:noFill/>
                          </a:ln>
                          <a:solidFill>
                            <a:srgbClr val="FFFFFF"/>
                          </a:solidFill>
                          <a:effectLst/>
                          <a:latin typeface="Arial" charset="0"/>
                          <a:cs typeface="Arial" charset="0"/>
                          <a:sym typeface="Arial" charset="0"/>
                        </a:rPr>
                        <a:t>Exports of goods and services (% of GDP)</a:t>
                      </a:r>
                    </a:p>
                  </a:txBody>
                  <a:tcPr marL="29688" marR="2968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114000"/>
                        </a:lnSpc>
                        <a:spcBef>
                          <a:spcPct val="0"/>
                        </a:spcBef>
                        <a:spcAft>
                          <a:spcPct val="0"/>
                        </a:spcAft>
                        <a:buClrTx/>
                        <a:buSzTx/>
                        <a:buFont typeface="Arial" charset="0"/>
                        <a:buNone/>
                        <a:tabLst/>
                      </a:pPr>
                      <a:r>
                        <a:rPr kumimoji="0" lang="ru-RU" sz="1400" b="1" i="0" u="none" strike="noStrike" cap="none" normalizeH="0" baseline="0" smtClean="0">
                          <a:ln>
                            <a:noFill/>
                          </a:ln>
                          <a:solidFill>
                            <a:srgbClr val="FFFFFF"/>
                          </a:solidFill>
                          <a:effectLst/>
                          <a:latin typeface="Arial" charset="0"/>
                          <a:cs typeface="Arial" charset="0"/>
                          <a:sym typeface="Arial" charset="0"/>
                        </a:rPr>
                        <a:t>Imports of goods and services (% of GDP)</a:t>
                      </a:r>
                    </a:p>
                  </a:txBody>
                  <a:tcPr marL="29688" marR="2968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114000"/>
                        </a:lnSpc>
                        <a:spcBef>
                          <a:spcPct val="0"/>
                        </a:spcBef>
                        <a:spcAft>
                          <a:spcPct val="0"/>
                        </a:spcAft>
                        <a:buClrTx/>
                        <a:buSzTx/>
                        <a:buFont typeface="Arial" charset="0"/>
                        <a:buNone/>
                        <a:tabLst/>
                      </a:pPr>
                      <a:r>
                        <a:rPr kumimoji="0" lang="ru-RU" sz="1400" b="1" i="0" u="none" strike="noStrike" cap="none" normalizeH="0" baseline="0" smtClean="0">
                          <a:ln>
                            <a:noFill/>
                          </a:ln>
                          <a:solidFill>
                            <a:srgbClr val="FFFFFF"/>
                          </a:solidFill>
                          <a:effectLst/>
                          <a:latin typeface="Arial" charset="0"/>
                          <a:cs typeface="Arial" charset="0"/>
                          <a:sym typeface="Arial" charset="0"/>
                        </a:rPr>
                        <a:t>Total trade, bln $</a:t>
                      </a:r>
                    </a:p>
                  </a:txBody>
                  <a:tcPr marL="29688" marR="2968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114000"/>
                        </a:lnSpc>
                        <a:spcBef>
                          <a:spcPct val="0"/>
                        </a:spcBef>
                        <a:spcAft>
                          <a:spcPct val="0"/>
                        </a:spcAft>
                        <a:buClrTx/>
                        <a:buSzTx/>
                        <a:buFont typeface="Arial" charset="0"/>
                        <a:buNone/>
                        <a:tabLst/>
                      </a:pPr>
                      <a:r>
                        <a:rPr kumimoji="0" lang="ru-RU" sz="1400" b="1" i="0" u="none" strike="noStrike" cap="none" normalizeH="0" baseline="0" smtClean="0">
                          <a:ln>
                            <a:noFill/>
                          </a:ln>
                          <a:solidFill>
                            <a:srgbClr val="FFFFFF"/>
                          </a:solidFill>
                          <a:effectLst/>
                          <a:latin typeface="Arial" charset="0"/>
                          <a:cs typeface="Arial" charset="0"/>
                          <a:sym typeface="Arial" charset="0"/>
                        </a:rPr>
                        <a:t>GDP, bln $</a:t>
                      </a:r>
                    </a:p>
                  </a:txBody>
                  <a:tcPr marL="29688" marR="2968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266700">
                <a:tc>
                  <a:txBody>
                    <a:bodyPr/>
                    <a:lstStyle/>
                    <a:p>
                      <a:pPr marL="0" marR="0" lvl="0" indent="0" algn="ctr" defTabSz="914400" rtl="0" eaLnBrk="0" fontAlgn="base" latinLnBrk="0" hangingPunct="0">
                        <a:lnSpc>
                          <a:spcPct val="114000"/>
                        </a:lnSpc>
                        <a:spcBef>
                          <a:spcPct val="0"/>
                        </a:spcBef>
                        <a:spcAft>
                          <a:spcPct val="0"/>
                        </a:spcAft>
                        <a:buClrTx/>
                        <a:buSzTx/>
                        <a:buFont typeface="Arial" charset="0"/>
                        <a:buNone/>
                        <a:tabLst/>
                      </a:pPr>
                      <a:r>
                        <a:rPr kumimoji="0" lang="ru-RU" sz="1400" b="1" i="0" u="none" strike="noStrike" cap="none" normalizeH="0" baseline="0" smtClean="0">
                          <a:ln>
                            <a:noFill/>
                          </a:ln>
                          <a:solidFill>
                            <a:srgbClr val="FFFFFF"/>
                          </a:solidFill>
                          <a:effectLst/>
                          <a:latin typeface="Arial" charset="0"/>
                          <a:cs typeface="Arial" charset="0"/>
                          <a:sym typeface="Arial" charset="0"/>
                        </a:rPr>
                        <a:t>    CAN </a:t>
                      </a:r>
                    </a:p>
                  </a:txBody>
                  <a:tcPr marL="29688" marR="2968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114000"/>
                        </a:lnSpc>
                        <a:spcBef>
                          <a:spcPct val="0"/>
                        </a:spcBef>
                        <a:spcAft>
                          <a:spcPct val="0"/>
                        </a:spcAft>
                        <a:buClrTx/>
                        <a:buSzTx/>
                        <a:buFont typeface="Arial" charset="0"/>
                        <a:buNone/>
                        <a:tabLst/>
                      </a:pPr>
                      <a:r>
                        <a:rPr kumimoji="0" lang="ru-RU" sz="1400" b="0" i="0" u="none" strike="noStrike" cap="none" normalizeH="0" baseline="0" smtClean="0">
                          <a:ln>
                            <a:noFill/>
                          </a:ln>
                          <a:solidFill>
                            <a:srgbClr val="004A84"/>
                          </a:solidFill>
                          <a:effectLst/>
                          <a:latin typeface="Arial" charset="0"/>
                          <a:cs typeface="Arial" charset="0"/>
                          <a:sym typeface="Arial" charset="0"/>
                        </a:rPr>
                        <a:t>0,0029</a:t>
                      </a:r>
                    </a:p>
                  </a:txBody>
                  <a:tcPr marL="29688" marR="2968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0D9"/>
                    </a:solidFill>
                  </a:tcPr>
                </a:tc>
                <a:tc>
                  <a:txBody>
                    <a:bodyPr/>
                    <a:lstStyle/>
                    <a:p>
                      <a:pPr marL="0" marR="0" lvl="0" indent="0" algn="ctr" defTabSz="914400" rtl="0" eaLnBrk="0" fontAlgn="base" latinLnBrk="0" hangingPunct="0">
                        <a:lnSpc>
                          <a:spcPct val="114000"/>
                        </a:lnSpc>
                        <a:spcBef>
                          <a:spcPct val="0"/>
                        </a:spcBef>
                        <a:spcAft>
                          <a:spcPct val="0"/>
                        </a:spcAft>
                        <a:buClrTx/>
                        <a:buSzTx/>
                        <a:buFont typeface="Arial" charset="0"/>
                        <a:buNone/>
                        <a:tabLst/>
                      </a:pPr>
                      <a:r>
                        <a:rPr kumimoji="0" lang="ru-RU" sz="1400" b="0" i="0" u="none" strike="noStrike" cap="none" normalizeH="0" baseline="0" smtClean="0">
                          <a:ln>
                            <a:noFill/>
                          </a:ln>
                          <a:solidFill>
                            <a:srgbClr val="004A84"/>
                          </a:solidFill>
                          <a:effectLst/>
                          <a:latin typeface="Arial" charset="0"/>
                          <a:cs typeface="Arial" charset="0"/>
                          <a:sym typeface="Arial" charset="0"/>
                        </a:rPr>
                        <a:t>103680776</a:t>
                      </a:r>
                    </a:p>
                  </a:txBody>
                  <a:tcPr marL="29688" marR="2968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0D9"/>
                    </a:solidFill>
                  </a:tcPr>
                </a:tc>
                <a:tc>
                  <a:txBody>
                    <a:bodyPr/>
                    <a:lstStyle/>
                    <a:p>
                      <a:pPr marL="0" marR="0" lvl="0" indent="0" algn="ctr" defTabSz="914400" rtl="0" eaLnBrk="0" fontAlgn="base" latinLnBrk="0" hangingPunct="0">
                        <a:lnSpc>
                          <a:spcPct val="114000"/>
                        </a:lnSpc>
                        <a:spcBef>
                          <a:spcPct val="0"/>
                        </a:spcBef>
                        <a:spcAft>
                          <a:spcPct val="0"/>
                        </a:spcAft>
                        <a:buClrTx/>
                        <a:buSzTx/>
                        <a:buFont typeface="Arial" charset="0"/>
                        <a:buNone/>
                        <a:tabLst/>
                      </a:pPr>
                      <a:r>
                        <a:rPr kumimoji="0" lang="ru-RU" sz="1400" b="0" i="0" u="none" strike="noStrike" cap="none" normalizeH="0" baseline="0" smtClean="0">
                          <a:ln>
                            <a:noFill/>
                          </a:ln>
                          <a:solidFill>
                            <a:srgbClr val="004A84"/>
                          </a:solidFill>
                          <a:effectLst/>
                          <a:latin typeface="Arial" charset="0"/>
                          <a:cs typeface="Arial" charset="0"/>
                          <a:sym typeface="Arial" charset="0"/>
                        </a:rPr>
                        <a:t>6601,7211</a:t>
                      </a:r>
                    </a:p>
                  </a:txBody>
                  <a:tcPr marL="29688" marR="2968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0D9"/>
                    </a:solidFill>
                  </a:tcPr>
                </a:tc>
                <a:tc>
                  <a:txBody>
                    <a:bodyPr/>
                    <a:lstStyle/>
                    <a:p>
                      <a:pPr marL="0" marR="0" lvl="0" indent="0" algn="ctr" defTabSz="914400" rtl="0" eaLnBrk="0" fontAlgn="base" latinLnBrk="0" hangingPunct="0">
                        <a:lnSpc>
                          <a:spcPct val="114000"/>
                        </a:lnSpc>
                        <a:spcBef>
                          <a:spcPct val="0"/>
                        </a:spcBef>
                        <a:spcAft>
                          <a:spcPct val="0"/>
                        </a:spcAft>
                        <a:buClrTx/>
                        <a:buSzTx/>
                        <a:buFont typeface="Arial" charset="0"/>
                        <a:buNone/>
                        <a:tabLst/>
                      </a:pPr>
                      <a:r>
                        <a:rPr kumimoji="0" lang="ru-RU" sz="1400" b="0" i="0" u="none" strike="noStrike" cap="none" normalizeH="0" baseline="0" smtClean="0">
                          <a:ln>
                            <a:noFill/>
                          </a:ln>
                          <a:solidFill>
                            <a:srgbClr val="004A84"/>
                          </a:solidFill>
                          <a:effectLst/>
                          <a:latin typeface="Arial" charset="0"/>
                          <a:cs typeface="Arial" charset="0"/>
                          <a:sym typeface="Arial" charset="0"/>
                        </a:rPr>
                        <a:t>9881,3679</a:t>
                      </a:r>
                    </a:p>
                  </a:txBody>
                  <a:tcPr marL="29688" marR="2968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0D9"/>
                    </a:solidFill>
                  </a:tcPr>
                </a:tc>
                <a:tc>
                  <a:txBody>
                    <a:bodyPr/>
                    <a:lstStyle/>
                    <a:p>
                      <a:pPr marL="0" marR="0" lvl="0" indent="0" algn="ctr" defTabSz="914400" rtl="0" eaLnBrk="0" fontAlgn="base" latinLnBrk="0" hangingPunct="0">
                        <a:lnSpc>
                          <a:spcPct val="114000"/>
                        </a:lnSpc>
                        <a:spcBef>
                          <a:spcPct val="0"/>
                        </a:spcBef>
                        <a:spcAft>
                          <a:spcPct val="0"/>
                        </a:spcAft>
                        <a:buClrTx/>
                        <a:buSzTx/>
                        <a:buFont typeface="Arial" charset="0"/>
                        <a:buNone/>
                        <a:tabLst/>
                      </a:pPr>
                      <a:r>
                        <a:rPr kumimoji="0" lang="ru-RU" sz="1400" b="0" i="0" u="none" strike="noStrike" cap="none" normalizeH="0" baseline="0" smtClean="0">
                          <a:ln>
                            <a:noFill/>
                          </a:ln>
                          <a:solidFill>
                            <a:srgbClr val="004A84"/>
                          </a:solidFill>
                          <a:effectLst/>
                          <a:latin typeface="Arial" charset="0"/>
                          <a:cs typeface="Arial" charset="0"/>
                          <a:sym typeface="Arial" charset="0"/>
                        </a:rPr>
                        <a:t>23,189838</a:t>
                      </a:r>
                    </a:p>
                  </a:txBody>
                  <a:tcPr marL="29688" marR="2968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0D9"/>
                    </a:solidFill>
                  </a:tcPr>
                </a:tc>
                <a:tc>
                  <a:txBody>
                    <a:bodyPr/>
                    <a:lstStyle/>
                    <a:p>
                      <a:pPr marL="0" marR="0" lvl="0" indent="0" algn="ctr" defTabSz="914400" rtl="0" eaLnBrk="0" fontAlgn="base" latinLnBrk="0" hangingPunct="0">
                        <a:lnSpc>
                          <a:spcPct val="114000"/>
                        </a:lnSpc>
                        <a:spcBef>
                          <a:spcPct val="0"/>
                        </a:spcBef>
                        <a:spcAft>
                          <a:spcPct val="0"/>
                        </a:spcAft>
                        <a:buClrTx/>
                        <a:buSzTx/>
                        <a:buFont typeface="Arial" charset="0"/>
                        <a:buNone/>
                        <a:tabLst/>
                      </a:pPr>
                      <a:r>
                        <a:rPr kumimoji="0" lang="ru-RU" sz="1400" b="0" i="0" u="none" strike="noStrike" cap="none" normalizeH="0" baseline="0" smtClean="0">
                          <a:ln>
                            <a:noFill/>
                          </a:ln>
                          <a:solidFill>
                            <a:srgbClr val="004A84"/>
                          </a:solidFill>
                          <a:effectLst/>
                          <a:latin typeface="Arial" charset="0"/>
                          <a:cs typeface="Arial" charset="0"/>
                          <a:sym typeface="Arial" charset="0"/>
                        </a:rPr>
                        <a:t>23,322026</a:t>
                      </a:r>
                    </a:p>
                  </a:txBody>
                  <a:tcPr marL="29688" marR="2968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0D9"/>
                    </a:solidFill>
                  </a:tcPr>
                </a:tc>
                <a:tc>
                  <a:txBody>
                    <a:bodyPr/>
                    <a:lstStyle/>
                    <a:p>
                      <a:pPr marL="0" marR="0" lvl="0" indent="0" algn="ctr" defTabSz="914400" rtl="0" eaLnBrk="0" fontAlgn="base" latinLnBrk="0" hangingPunct="0">
                        <a:lnSpc>
                          <a:spcPct val="114000"/>
                        </a:lnSpc>
                        <a:spcBef>
                          <a:spcPct val="0"/>
                        </a:spcBef>
                        <a:spcAft>
                          <a:spcPct val="0"/>
                        </a:spcAft>
                        <a:buClrTx/>
                        <a:buSzTx/>
                        <a:buFont typeface="Arial" charset="0"/>
                        <a:buNone/>
                        <a:tabLst/>
                      </a:pPr>
                      <a:r>
                        <a:rPr kumimoji="0" lang="ru-RU" sz="1400" b="0" i="0" u="none" strike="noStrike" cap="none" normalizeH="0" baseline="0" smtClean="0">
                          <a:ln>
                            <a:noFill/>
                          </a:ln>
                          <a:solidFill>
                            <a:srgbClr val="004A84"/>
                          </a:solidFill>
                          <a:effectLst/>
                          <a:latin typeface="Arial" charset="0"/>
                          <a:cs typeface="Arial" charset="0"/>
                          <a:sym typeface="Arial" charset="0"/>
                        </a:rPr>
                        <a:t>275,72</a:t>
                      </a:r>
                    </a:p>
                  </a:txBody>
                  <a:tcPr marL="29688" marR="2968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0D9"/>
                    </a:solidFill>
                  </a:tcPr>
                </a:tc>
                <a:tc>
                  <a:txBody>
                    <a:bodyPr/>
                    <a:lstStyle/>
                    <a:p>
                      <a:pPr marL="0" marR="0" lvl="0" indent="0" algn="ctr" defTabSz="914400" rtl="0" eaLnBrk="0" fontAlgn="base" latinLnBrk="0" hangingPunct="0">
                        <a:lnSpc>
                          <a:spcPct val="114000"/>
                        </a:lnSpc>
                        <a:spcBef>
                          <a:spcPct val="0"/>
                        </a:spcBef>
                        <a:spcAft>
                          <a:spcPct val="0"/>
                        </a:spcAft>
                        <a:buClrTx/>
                        <a:buSzTx/>
                        <a:buFont typeface="Arial" charset="0"/>
                        <a:buNone/>
                        <a:tabLst/>
                      </a:pPr>
                      <a:r>
                        <a:rPr kumimoji="0" lang="ru-RU" sz="1400" b="0" i="0" u="none" strike="noStrike" cap="none" normalizeH="0" baseline="0" smtClean="0">
                          <a:ln>
                            <a:noFill/>
                          </a:ln>
                          <a:solidFill>
                            <a:srgbClr val="004A84"/>
                          </a:solidFill>
                          <a:effectLst/>
                          <a:latin typeface="Arial" charset="0"/>
                          <a:cs typeface="Arial" charset="0"/>
                          <a:sym typeface="Arial" charset="0"/>
                        </a:rPr>
                        <a:t>684,48</a:t>
                      </a:r>
                    </a:p>
                  </a:txBody>
                  <a:tcPr marL="29688" marR="2968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0D9"/>
                    </a:solidFill>
                  </a:tcPr>
                </a:tc>
              </a:tr>
              <a:tr h="266700">
                <a:tc>
                  <a:txBody>
                    <a:bodyPr/>
                    <a:lstStyle/>
                    <a:p>
                      <a:pPr marL="0" marR="0" lvl="0" indent="0" algn="ctr" defTabSz="914400" rtl="0" eaLnBrk="0" fontAlgn="base" latinLnBrk="0" hangingPunct="0">
                        <a:lnSpc>
                          <a:spcPct val="114000"/>
                        </a:lnSpc>
                        <a:spcBef>
                          <a:spcPct val="0"/>
                        </a:spcBef>
                        <a:spcAft>
                          <a:spcPct val="0"/>
                        </a:spcAft>
                        <a:buClrTx/>
                        <a:buSzTx/>
                        <a:buFont typeface="Arial" charset="0"/>
                        <a:buNone/>
                        <a:tabLst/>
                      </a:pPr>
                      <a:r>
                        <a:rPr kumimoji="0" lang="ru-RU" sz="1400" b="1" i="0" u="none" strike="noStrike" cap="none" normalizeH="0" baseline="0" smtClean="0">
                          <a:ln>
                            <a:noFill/>
                          </a:ln>
                          <a:solidFill>
                            <a:srgbClr val="FFFFFF"/>
                          </a:solidFill>
                          <a:effectLst/>
                          <a:latin typeface="Arial" charset="0"/>
                          <a:cs typeface="Arial" charset="0"/>
                          <a:sym typeface="Arial" charset="0"/>
                        </a:rPr>
                        <a:t>     CACM </a:t>
                      </a:r>
                    </a:p>
                  </a:txBody>
                  <a:tcPr marL="29688" marR="2968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114000"/>
                        </a:lnSpc>
                        <a:spcBef>
                          <a:spcPct val="0"/>
                        </a:spcBef>
                        <a:spcAft>
                          <a:spcPct val="0"/>
                        </a:spcAft>
                        <a:buClrTx/>
                        <a:buSzTx/>
                        <a:buFont typeface="Arial" charset="0"/>
                        <a:buNone/>
                        <a:tabLst/>
                      </a:pPr>
                      <a:r>
                        <a:rPr kumimoji="0" lang="ru-RU" sz="1400" b="0" i="0" u="none" strike="noStrike" cap="none" normalizeH="0" baseline="0" smtClean="0">
                          <a:ln>
                            <a:noFill/>
                          </a:ln>
                          <a:solidFill>
                            <a:srgbClr val="004A84"/>
                          </a:solidFill>
                          <a:effectLst/>
                          <a:latin typeface="Arial" charset="0"/>
                          <a:cs typeface="Arial" charset="0"/>
                          <a:sym typeface="Arial" charset="0"/>
                        </a:rPr>
                        <a:t>0,0005</a:t>
                      </a:r>
                    </a:p>
                  </a:txBody>
                  <a:tcPr marL="29688" marR="2968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9ED"/>
                    </a:solidFill>
                  </a:tcPr>
                </a:tc>
                <a:tc>
                  <a:txBody>
                    <a:bodyPr/>
                    <a:lstStyle/>
                    <a:p>
                      <a:pPr marL="0" marR="0" lvl="0" indent="0" algn="ctr" defTabSz="914400" rtl="0" eaLnBrk="0" fontAlgn="base" latinLnBrk="0" hangingPunct="0">
                        <a:lnSpc>
                          <a:spcPct val="114000"/>
                        </a:lnSpc>
                        <a:spcBef>
                          <a:spcPct val="0"/>
                        </a:spcBef>
                        <a:spcAft>
                          <a:spcPct val="0"/>
                        </a:spcAft>
                        <a:buClrTx/>
                        <a:buSzTx/>
                        <a:buFont typeface="Arial" charset="0"/>
                        <a:buNone/>
                        <a:tabLst/>
                      </a:pPr>
                      <a:r>
                        <a:rPr kumimoji="0" lang="ru-RU" sz="1400" b="0" i="0" u="none" strike="noStrike" cap="none" normalizeH="0" baseline="0" smtClean="0">
                          <a:ln>
                            <a:noFill/>
                          </a:ln>
                          <a:solidFill>
                            <a:srgbClr val="004A84"/>
                          </a:solidFill>
                          <a:effectLst/>
                          <a:latin typeface="Arial" charset="0"/>
                          <a:cs typeface="Arial" charset="0"/>
                          <a:sym typeface="Arial" charset="0"/>
                        </a:rPr>
                        <a:t>40113099</a:t>
                      </a:r>
                    </a:p>
                  </a:txBody>
                  <a:tcPr marL="29688" marR="2968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9ED"/>
                    </a:solidFill>
                  </a:tcPr>
                </a:tc>
                <a:tc>
                  <a:txBody>
                    <a:bodyPr/>
                    <a:lstStyle/>
                    <a:p>
                      <a:pPr marL="0" marR="0" lvl="0" indent="0" algn="ctr" defTabSz="914400" rtl="0" eaLnBrk="0" fontAlgn="base" latinLnBrk="0" hangingPunct="0">
                        <a:lnSpc>
                          <a:spcPct val="114000"/>
                        </a:lnSpc>
                        <a:spcBef>
                          <a:spcPct val="0"/>
                        </a:spcBef>
                        <a:spcAft>
                          <a:spcPct val="0"/>
                        </a:spcAft>
                        <a:buClrTx/>
                        <a:buSzTx/>
                        <a:buFont typeface="Arial" charset="0"/>
                        <a:buNone/>
                        <a:tabLst/>
                      </a:pPr>
                      <a:r>
                        <a:rPr kumimoji="0" lang="ru-RU" sz="1400" b="0" i="0" u="none" strike="noStrike" cap="none" normalizeH="0" baseline="0" smtClean="0">
                          <a:ln>
                            <a:noFill/>
                          </a:ln>
                          <a:solidFill>
                            <a:srgbClr val="004A84"/>
                          </a:solidFill>
                          <a:effectLst/>
                          <a:latin typeface="Arial" charset="0"/>
                          <a:cs typeface="Arial" charset="0"/>
                          <a:sym typeface="Arial" charset="0"/>
                        </a:rPr>
                        <a:t>3693,145</a:t>
                      </a:r>
                    </a:p>
                  </a:txBody>
                  <a:tcPr marL="29688" marR="2968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9ED"/>
                    </a:solidFill>
                  </a:tcPr>
                </a:tc>
                <a:tc>
                  <a:txBody>
                    <a:bodyPr/>
                    <a:lstStyle/>
                    <a:p>
                      <a:pPr marL="0" marR="0" lvl="0" indent="0" algn="ctr" defTabSz="914400" rtl="0" eaLnBrk="0" fontAlgn="base" latinLnBrk="0" hangingPunct="0">
                        <a:lnSpc>
                          <a:spcPct val="114000"/>
                        </a:lnSpc>
                        <a:spcBef>
                          <a:spcPct val="0"/>
                        </a:spcBef>
                        <a:spcAft>
                          <a:spcPct val="0"/>
                        </a:spcAft>
                        <a:buClrTx/>
                        <a:buSzTx/>
                        <a:buFont typeface="Arial" charset="0"/>
                        <a:buNone/>
                        <a:tabLst/>
                      </a:pPr>
                      <a:r>
                        <a:rPr kumimoji="0" lang="ru-RU" sz="1400" b="0" i="0" u="none" strike="noStrike" cap="none" normalizeH="0" baseline="0" smtClean="0">
                          <a:ln>
                            <a:noFill/>
                          </a:ln>
                          <a:solidFill>
                            <a:srgbClr val="004A84"/>
                          </a:solidFill>
                          <a:effectLst/>
                          <a:latin typeface="Arial" charset="0"/>
                          <a:cs typeface="Arial" charset="0"/>
                          <a:sym typeface="Arial" charset="0"/>
                        </a:rPr>
                        <a:t>5934,4515</a:t>
                      </a:r>
                    </a:p>
                  </a:txBody>
                  <a:tcPr marL="29688" marR="2968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9ED"/>
                    </a:solidFill>
                  </a:tcPr>
                </a:tc>
                <a:tc>
                  <a:txBody>
                    <a:bodyPr/>
                    <a:lstStyle/>
                    <a:p>
                      <a:pPr marL="0" marR="0" lvl="0" indent="0" algn="ctr" defTabSz="914400" rtl="0" eaLnBrk="0" fontAlgn="base" latinLnBrk="0" hangingPunct="0">
                        <a:lnSpc>
                          <a:spcPct val="114000"/>
                        </a:lnSpc>
                        <a:spcBef>
                          <a:spcPct val="0"/>
                        </a:spcBef>
                        <a:spcAft>
                          <a:spcPct val="0"/>
                        </a:spcAft>
                        <a:buClrTx/>
                        <a:buSzTx/>
                        <a:buFont typeface="Arial" charset="0"/>
                        <a:buNone/>
                        <a:tabLst/>
                      </a:pPr>
                      <a:r>
                        <a:rPr kumimoji="0" lang="ru-RU" sz="1400" b="0" i="0" u="none" strike="noStrike" cap="none" normalizeH="0" baseline="0" smtClean="0">
                          <a:ln>
                            <a:noFill/>
                          </a:ln>
                          <a:solidFill>
                            <a:srgbClr val="004A84"/>
                          </a:solidFill>
                          <a:effectLst/>
                          <a:latin typeface="Arial" charset="0"/>
                          <a:cs typeface="Arial" charset="0"/>
                          <a:sym typeface="Arial" charset="0"/>
                        </a:rPr>
                        <a:t>33,890266</a:t>
                      </a:r>
                    </a:p>
                  </a:txBody>
                  <a:tcPr marL="29688" marR="2968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9ED"/>
                    </a:solidFill>
                  </a:tcPr>
                </a:tc>
                <a:tc>
                  <a:txBody>
                    <a:bodyPr/>
                    <a:lstStyle/>
                    <a:p>
                      <a:pPr marL="0" marR="0" lvl="0" indent="0" algn="ctr" defTabSz="914400" rtl="0" eaLnBrk="0" fontAlgn="base" latinLnBrk="0" hangingPunct="0">
                        <a:lnSpc>
                          <a:spcPct val="114000"/>
                        </a:lnSpc>
                        <a:spcBef>
                          <a:spcPct val="0"/>
                        </a:spcBef>
                        <a:spcAft>
                          <a:spcPct val="0"/>
                        </a:spcAft>
                        <a:buClrTx/>
                        <a:buSzTx/>
                        <a:buFont typeface="Arial" charset="0"/>
                        <a:buNone/>
                        <a:tabLst/>
                      </a:pPr>
                      <a:r>
                        <a:rPr kumimoji="0" lang="ru-RU" sz="1400" b="0" i="0" u="none" strike="noStrike" cap="none" normalizeH="0" baseline="0" smtClean="0">
                          <a:ln>
                            <a:noFill/>
                          </a:ln>
                          <a:solidFill>
                            <a:srgbClr val="004A84"/>
                          </a:solidFill>
                          <a:effectLst/>
                          <a:latin typeface="Arial" charset="0"/>
                          <a:cs typeface="Arial" charset="0"/>
                          <a:sym typeface="Arial" charset="0"/>
                        </a:rPr>
                        <a:t>45,49147</a:t>
                      </a:r>
                    </a:p>
                  </a:txBody>
                  <a:tcPr marL="29688" marR="2968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9ED"/>
                    </a:solidFill>
                  </a:tcPr>
                </a:tc>
                <a:tc>
                  <a:txBody>
                    <a:bodyPr/>
                    <a:lstStyle/>
                    <a:p>
                      <a:pPr marL="0" marR="0" lvl="0" indent="0" algn="ctr" defTabSz="914400" rtl="0" eaLnBrk="0" fontAlgn="base" latinLnBrk="0" hangingPunct="0">
                        <a:lnSpc>
                          <a:spcPct val="114000"/>
                        </a:lnSpc>
                        <a:spcBef>
                          <a:spcPct val="0"/>
                        </a:spcBef>
                        <a:spcAft>
                          <a:spcPct val="0"/>
                        </a:spcAft>
                        <a:buClrTx/>
                        <a:buSzTx/>
                        <a:buFont typeface="Arial" charset="0"/>
                        <a:buNone/>
                        <a:tabLst/>
                      </a:pPr>
                      <a:r>
                        <a:rPr kumimoji="0" lang="ru-RU" sz="1400" b="0" i="0" u="none" strike="noStrike" cap="none" normalizeH="0" baseline="0" smtClean="0">
                          <a:ln>
                            <a:noFill/>
                          </a:ln>
                          <a:solidFill>
                            <a:srgbClr val="004A84"/>
                          </a:solidFill>
                          <a:effectLst/>
                          <a:latin typeface="Arial" charset="0"/>
                          <a:cs typeface="Arial" charset="0"/>
                          <a:sym typeface="Arial" charset="0"/>
                        </a:rPr>
                        <a:t>94,65</a:t>
                      </a:r>
                    </a:p>
                  </a:txBody>
                  <a:tcPr marL="29688" marR="2968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9ED"/>
                    </a:solidFill>
                  </a:tcPr>
                </a:tc>
                <a:tc>
                  <a:txBody>
                    <a:bodyPr/>
                    <a:lstStyle/>
                    <a:p>
                      <a:pPr marL="0" marR="0" lvl="0" indent="0" algn="ctr" defTabSz="914400" rtl="0" eaLnBrk="0" fontAlgn="base" latinLnBrk="0" hangingPunct="0">
                        <a:lnSpc>
                          <a:spcPct val="114000"/>
                        </a:lnSpc>
                        <a:spcBef>
                          <a:spcPct val="0"/>
                        </a:spcBef>
                        <a:spcAft>
                          <a:spcPct val="0"/>
                        </a:spcAft>
                        <a:buClrTx/>
                        <a:buSzTx/>
                        <a:buFont typeface="Arial" charset="0"/>
                        <a:buNone/>
                        <a:tabLst/>
                      </a:pPr>
                      <a:r>
                        <a:rPr kumimoji="0" lang="ru-RU" sz="1400" b="0" i="0" u="none" strike="noStrike" cap="none" normalizeH="0" baseline="0" smtClean="0">
                          <a:ln>
                            <a:noFill/>
                          </a:ln>
                          <a:solidFill>
                            <a:srgbClr val="004A84"/>
                          </a:solidFill>
                          <a:effectLst/>
                          <a:latin typeface="Arial" charset="0"/>
                          <a:cs typeface="Arial" charset="0"/>
                          <a:sym typeface="Arial" charset="0"/>
                        </a:rPr>
                        <a:t>148,13</a:t>
                      </a:r>
                    </a:p>
                  </a:txBody>
                  <a:tcPr marL="29688" marR="2968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9ED"/>
                    </a:solidFill>
                  </a:tcPr>
                </a:tc>
              </a:tr>
              <a:tr h="381000">
                <a:tc>
                  <a:txBody>
                    <a:bodyPr/>
                    <a:lstStyle/>
                    <a:p>
                      <a:pPr marL="0" marR="0" lvl="0" indent="0" algn="ctr" defTabSz="914400" rtl="0" eaLnBrk="0" fontAlgn="base" latinLnBrk="0" hangingPunct="0">
                        <a:lnSpc>
                          <a:spcPct val="114000"/>
                        </a:lnSpc>
                        <a:spcBef>
                          <a:spcPct val="0"/>
                        </a:spcBef>
                        <a:spcAft>
                          <a:spcPct val="0"/>
                        </a:spcAft>
                        <a:buClrTx/>
                        <a:buSzTx/>
                        <a:buFont typeface="Arial" charset="0"/>
                        <a:buNone/>
                        <a:tabLst/>
                      </a:pPr>
                      <a:r>
                        <a:rPr kumimoji="0" lang="ru-RU" sz="1400" b="1" i="0" u="none" strike="noStrike" cap="none" normalizeH="0" baseline="0" smtClean="0">
                          <a:ln>
                            <a:noFill/>
                          </a:ln>
                          <a:solidFill>
                            <a:srgbClr val="FFFFFF"/>
                          </a:solidFill>
                          <a:effectLst/>
                          <a:latin typeface="Arial" charset="0"/>
                          <a:cs typeface="Arial" charset="0"/>
                          <a:sym typeface="Arial" charset="0"/>
                        </a:rPr>
                        <a:t>     COMESA </a:t>
                      </a:r>
                    </a:p>
                  </a:txBody>
                  <a:tcPr marL="29688" marR="2968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114000"/>
                        </a:lnSpc>
                        <a:spcBef>
                          <a:spcPct val="0"/>
                        </a:spcBef>
                        <a:spcAft>
                          <a:spcPct val="0"/>
                        </a:spcAft>
                        <a:buClrTx/>
                        <a:buSzTx/>
                        <a:buFont typeface="Arial" charset="0"/>
                        <a:buNone/>
                        <a:tabLst/>
                      </a:pPr>
                      <a:r>
                        <a:rPr kumimoji="0" lang="ru-RU" sz="1400" b="0" i="0" u="none" strike="noStrike" cap="none" normalizeH="0" baseline="0" smtClean="0">
                          <a:ln>
                            <a:noFill/>
                          </a:ln>
                          <a:solidFill>
                            <a:srgbClr val="004A84"/>
                          </a:solidFill>
                          <a:effectLst/>
                          <a:latin typeface="Arial" charset="0"/>
                          <a:cs typeface="Arial" charset="0"/>
                          <a:sym typeface="Arial" charset="0"/>
                        </a:rPr>
                        <a:t>0,0017</a:t>
                      </a:r>
                    </a:p>
                  </a:txBody>
                  <a:tcPr marL="29688" marR="2968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0D9"/>
                    </a:solidFill>
                  </a:tcPr>
                </a:tc>
                <a:tc>
                  <a:txBody>
                    <a:bodyPr/>
                    <a:lstStyle/>
                    <a:p>
                      <a:pPr marL="0" marR="0" lvl="0" indent="0" algn="ctr" defTabSz="914400" rtl="0" eaLnBrk="0" fontAlgn="base" latinLnBrk="0" hangingPunct="0">
                        <a:lnSpc>
                          <a:spcPct val="114000"/>
                        </a:lnSpc>
                        <a:spcBef>
                          <a:spcPct val="0"/>
                        </a:spcBef>
                        <a:spcAft>
                          <a:spcPct val="0"/>
                        </a:spcAft>
                        <a:buClrTx/>
                        <a:buSzTx/>
                        <a:buFont typeface="Arial" charset="0"/>
                        <a:buNone/>
                        <a:tabLst/>
                      </a:pPr>
                      <a:r>
                        <a:rPr kumimoji="0" lang="ru-RU" sz="1400" b="0" i="0" u="none" strike="noStrike" cap="none" normalizeH="0" baseline="0" smtClean="0">
                          <a:ln>
                            <a:noFill/>
                          </a:ln>
                          <a:solidFill>
                            <a:srgbClr val="004A84"/>
                          </a:solidFill>
                          <a:effectLst/>
                          <a:latin typeface="Arial" charset="0"/>
                          <a:cs typeface="Arial" charset="0"/>
                          <a:sym typeface="Arial" charset="0"/>
                        </a:rPr>
                        <a:t>469492802</a:t>
                      </a:r>
                    </a:p>
                  </a:txBody>
                  <a:tcPr marL="29688" marR="2968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0D9"/>
                    </a:solidFill>
                  </a:tcPr>
                </a:tc>
                <a:tc>
                  <a:txBody>
                    <a:bodyPr/>
                    <a:lstStyle/>
                    <a:p>
                      <a:pPr marL="0" marR="0" lvl="0" indent="0" algn="ctr" defTabSz="914400" rtl="0" eaLnBrk="0" fontAlgn="base" latinLnBrk="0" hangingPunct="0">
                        <a:lnSpc>
                          <a:spcPct val="114000"/>
                        </a:lnSpc>
                        <a:spcBef>
                          <a:spcPct val="0"/>
                        </a:spcBef>
                        <a:spcAft>
                          <a:spcPct val="0"/>
                        </a:spcAft>
                        <a:buClrTx/>
                        <a:buSzTx/>
                        <a:buFont typeface="Arial" charset="0"/>
                        <a:buNone/>
                        <a:tabLst/>
                      </a:pPr>
                      <a:r>
                        <a:rPr kumimoji="0" lang="ru-RU" sz="1400" b="0" i="0" u="none" strike="noStrike" cap="none" normalizeH="0" baseline="0" smtClean="0">
                          <a:ln>
                            <a:noFill/>
                          </a:ln>
                          <a:solidFill>
                            <a:srgbClr val="004A84"/>
                          </a:solidFill>
                          <a:effectLst/>
                          <a:latin typeface="Arial" charset="0"/>
                          <a:cs typeface="Arial" charset="0"/>
                          <a:sym typeface="Arial" charset="0"/>
                        </a:rPr>
                        <a:t>1317,5201</a:t>
                      </a:r>
                    </a:p>
                  </a:txBody>
                  <a:tcPr marL="29688" marR="2968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0D9"/>
                    </a:solidFill>
                  </a:tcPr>
                </a:tc>
                <a:tc>
                  <a:txBody>
                    <a:bodyPr/>
                    <a:lstStyle/>
                    <a:p>
                      <a:pPr marL="0" marR="0" lvl="0" indent="0" algn="ctr" defTabSz="914400" rtl="0" eaLnBrk="0" fontAlgn="base" latinLnBrk="0" hangingPunct="0">
                        <a:lnSpc>
                          <a:spcPct val="114000"/>
                        </a:lnSpc>
                        <a:spcBef>
                          <a:spcPct val="0"/>
                        </a:spcBef>
                        <a:spcAft>
                          <a:spcPct val="0"/>
                        </a:spcAft>
                        <a:buClrTx/>
                        <a:buSzTx/>
                        <a:buFont typeface="Arial" charset="0"/>
                        <a:buNone/>
                        <a:tabLst/>
                      </a:pPr>
                      <a:r>
                        <a:rPr kumimoji="0" lang="ru-RU" sz="1400" b="0" i="0" u="none" strike="noStrike" cap="none" normalizeH="0" baseline="0" smtClean="0">
                          <a:ln>
                            <a:noFill/>
                          </a:ln>
                          <a:solidFill>
                            <a:srgbClr val="004A84"/>
                          </a:solidFill>
                          <a:effectLst/>
                          <a:latin typeface="Arial" charset="0"/>
                          <a:cs typeface="Arial" charset="0"/>
                          <a:sym typeface="Arial" charset="0"/>
                        </a:rPr>
                        <a:t>2293,5952</a:t>
                      </a:r>
                    </a:p>
                  </a:txBody>
                  <a:tcPr marL="29688" marR="2968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0D9"/>
                    </a:solidFill>
                  </a:tcPr>
                </a:tc>
                <a:tc>
                  <a:txBody>
                    <a:bodyPr/>
                    <a:lstStyle/>
                    <a:p>
                      <a:pPr marL="0" marR="0" lvl="0" indent="0" algn="ctr" defTabSz="914400" rtl="0" eaLnBrk="0" fontAlgn="base" latinLnBrk="0" hangingPunct="0">
                        <a:lnSpc>
                          <a:spcPct val="114000"/>
                        </a:lnSpc>
                        <a:spcBef>
                          <a:spcPct val="0"/>
                        </a:spcBef>
                        <a:spcAft>
                          <a:spcPct val="0"/>
                        </a:spcAft>
                        <a:buClrTx/>
                        <a:buSzTx/>
                        <a:buFont typeface="Arial" charset="0"/>
                        <a:buNone/>
                        <a:tabLst/>
                      </a:pPr>
                      <a:r>
                        <a:rPr kumimoji="0" lang="ru-RU" sz="1400" b="0" i="0" u="none" strike="noStrike" cap="none" normalizeH="0" baseline="0" smtClean="0">
                          <a:ln>
                            <a:noFill/>
                          </a:ln>
                          <a:solidFill>
                            <a:srgbClr val="004A84"/>
                          </a:solidFill>
                          <a:effectLst/>
                          <a:latin typeface="Arial" charset="0"/>
                          <a:cs typeface="Arial" charset="0"/>
                          <a:sym typeface="Arial" charset="0"/>
                        </a:rPr>
                        <a:t>26,348766</a:t>
                      </a:r>
                    </a:p>
                  </a:txBody>
                  <a:tcPr marL="29688" marR="2968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0D9"/>
                    </a:solidFill>
                  </a:tcPr>
                </a:tc>
                <a:tc>
                  <a:txBody>
                    <a:bodyPr/>
                    <a:lstStyle/>
                    <a:p>
                      <a:pPr marL="0" marR="0" lvl="0" indent="0" algn="ctr" defTabSz="914400" rtl="0" eaLnBrk="0" fontAlgn="base" latinLnBrk="0" hangingPunct="0">
                        <a:lnSpc>
                          <a:spcPct val="114000"/>
                        </a:lnSpc>
                        <a:spcBef>
                          <a:spcPct val="0"/>
                        </a:spcBef>
                        <a:spcAft>
                          <a:spcPct val="0"/>
                        </a:spcAft>
                        <a:buClrTx/>
                        <a:buSzTx/>
                        <a:buFont typeface="Arial" charset="0"/>
                        <a:buNone/>
                        <a:tabLst/>
                      </a:pPr>
                      <a:r>
                        <a:rPr kumimoji="0" lang="ru-RU" sz="1400" b="0" i="0" u="none" strike="noStrike" cap="none" normalizeH="0" baseline="0" smtClean="0">
                          <a:ln>
                            <a:noFill/>
                          </a:ln>
                          <a:solidFill>
                            <a:srgbClr val="004A84"/>
                          </a:solidFill>
                          <a:effectLst/>
                          <a:latin typeface="Arial" charset="0"/>
                          <a:cs typeface="Arial" charset="0"/>
                          <a:sym typeface="Arial" charset="0"/>
                        </a:rPr>
                        <a:t>34,573136</a:t>
                      </a:r>
                    </a:p>
                  </a:txBody>
                  <a:tcPr marL="29688" marR="2968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0D9"/>
                    </a:solidFill>
                  </a:tcPr>
                </a:tc>
                <a:tc>
                  <a:txBody>
                    <a:bodyPr/>
                    <a:lstStyle/>
                    <a:p>
                      <a:pPr marL="0" marR="0" lvl="0" indent="0" algn="ctr" defTabSz="914400" rtl="0" eaLnBrk="0" fontAlgn="base" latinLnBrk="0" hangingPunct="0">
                        <a:lnSpc>
                          <a:spcPct val="114000"/>
                        </a:lnSpc>
                        <a:spcBef>
                          <a:spcPct val="0"/>
                        </a:spcBef>
                        <a:spcAft>
                          <a:spcPct val="0"/>
                        </a:spcAft>
                        <a:buClrTx/>
                        <a:buSzTx/>
                        <a:buFont typeface="Arial" charset="0"/>
                        <a:buNone/>
                        <a:tabLst/>
                      </a:pPr>
                      <a:r>
                        <a:rPr kumimoji="0" lang="ru-RU" sz="1400" b="0" i="0" u="none" strike="noStrike" cap="none" normalizeH="0" baseline="0" smtClean="0">
                          <a:ln>
                            <a:noFill/>
                          </a:ln>
                          <a:solidFill>
                            <a:srgbClr val="004A84"/>
                          </a:solidFill>
                          <a:effectLst/>
                          <a:latin typeface="Arial" charset="0"/>
                          <a:cs typeface="Arial" charset="0"/>
                          <a:sym typeface="Arial" charset="0"/>
                        </a:rPr>
                        <a:t>302,78</a:t>
                      </a:r>
                    </a:p>
                  </a:txBody>
                  <a:tcPr marL="29688" marR="2968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0D9"/>
                    </a:solidFill>
                  </a:tcPr>
                </a:tc>
                <a:tc>
                  <a:txBody>
                    <a:bodyPr/>
                    <a:lstStyle/>
                    <a:p>
                      <a:pPr marL="0" marR="0" lvl="0" indent="0" algn="ctr" defTabSz="914400" rtl="0" eaLnBrk="0" fontAlgn="base" latinLnBrk="0" hangingPunct="0">
                        <a:lnSpc>
                          <a:spcPct val="114000"/>
                        </a:lnSpc>
                        <a:spcBef>
                          <a:spcPct val="0"/>
                        </a:spcBef>
                        <a:spcAft>
                          <a:spcPct val="0"/>
                        </a:spcAft>
                        <a:buClrTx/>
                        <a:buSzTx/>
                        <a:buFont typeface="Arial" charset="0"/>
                        <a:buNone/>
                        <a:tabLst/>
                      </a:pPr>
                      <a:r>
                        <a:rPr kumimoji="0" lang="ru-RU" sz="1400" b="0" i="0" u="none" strike="noStrike" cap="none" normalizeH="0" baseline="0" smtClean="0">
                          <a:ln>
                            <a:noFill/>
                          </a:ln>
                          <a:solidFill>
                            <a:srgbClr val="004A84"/>
                          </a:solidFill>
                          <a:effectLst/>
                          <a:latin typeface="Arial" charset="0"/>
                          <a:cs typeface="Arial" charset="0"/>
                          <a:sym typeface="Arial" charset="0"/>
                        </a:rPr>
                        <a:t>607,82</a:t>
                      </a:r>
                    </a:p>
                  </a:txBody>
                  <a:tcPr marL="29688" marR="2968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0D9"/>
                    </a:solidFill>
                  </a:tcPr>
                </a:tc>
              </a:tr>
              <a:tr h="381000">
                <a:tc>
                  <a:txBody>
                    <a:bodyPr/>
                    <a:lstStyle/>
                    <a:p>
                      <a:pPr marL="0" marR="0" lvl="0" indent="0" algn="ctr" defTabSz="914400" rtl="0" eaLnBrk="0" fontAlgn="base" latinLnBrk="0" hangingPunct="0">
                        <a:lnSpc>
                          <a:spcPct val="114000"/>
                        </a:lnSpc>
                        <a:spcBef>
                          <a:spcPct val="0"/>
                        </a:spcBef>
                        <a:spcAft>
                          <a:spcPct val="0"/>
                        </a:spcAft>
                        <a:buClrTx/>
                        <a:buSzTx/>
                        <a:buFont typeface="Arial" charset="0"/>
                        <a:buNone/>
                        <a:tabLst/>
                      </a:pPr>
                      <a:r>
                        <a:rPr kumimoji="0" lang="ru-RU" sz="1400" b="1" i="0" u="none" strike="noStrike" cap="none" normalizeH="0" baseline="0" smtClean="0">
                          <a:ln>
                            <a:noFill/>
                          </a:ln>
                          <a:solidFill>
                            <a:srgbClr val="FFFFFF"/>
                          </a:solidFill>
                          <a:effectLst/>
                          <a:latin typeface="Arial" charset="0"/>
                          <a:cs typeface="Arial" charset="0"/>
                          <a:sym typeface="Arial" charset="0"/>
                        </a:rPr>
                        <a:t>    ECOWAS </a:t>
                      </a:r>
                    </a:p>
                  </a:txBody>
                  <a:tcPr marL="29688" marR="2968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114000"/>
                        </a:lnSpc>
                        <a:spcBef>
                          <a:spcPct val="0"/>
                        </a:spcBef>
                        <a:spcAft>
                          <a:spcPct val="0"/>
                        </a:spcAft>
                        <a:buClrTx/>
                        <a:buSzTx/>
                        <a:buFont typeface="Arial" charset="0"/>
                        <a:buNone/>
                        <a:tabLst/>
                      </a:pPr>
                      <a:r>
                        <a:rPr kumimoji="0" lang="ru-RU" sz="1400" b="0" i="0" u="none" strike="noStrike" cap="none" normalizeH="0" baseline="0" smtClean="0">
                          <a:ln>
                            <a:noFill/>
                          </a:ln>
                          <a:solidFill>
                            <a:srgbClr val="004A84"/>
                          </a:solidFill>
                          <a:effectLst/>
                          <a:latin typeface="Arial" charset="0"/>
                          <a:cs typeface="Arial" charset="0"/>
                          <a:sym typeface="Arial" charset="0"/>
                        </a:rPr>
                        <a:t>0,001</a:t>
                      </a:r>
                    </a:p>
                  </a:txBody>
                  <a:tcPr marL="29688" marR="2968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9ED"/>
                    </a:solidFill>
                  </a:tcPr>
                </a:tc>
                <a:tc>
                  <a:txBody>
                    <a:bodyPr/>
                    <a:lstStyle/>
                    <a:p>
                      <a:pPr marL="0" marR="0" lvl="0" indent="0" algn="ctr" defTabSz="914400" rtl="0" eaLnBrk="0" fontAlgn="base" latinLnBrk="0" hangingPunct="0">
                        <a:lnSpc>
                          <a:spcPct val="114000"/>
                        </a:lnSpc>
                        <a:spcBef>
                          <a:spcPct val="0"/>
                        </a:spcBef>
                        <a:spcAft>
                          <a:spcPct val="0"/>
                        </a:spcAft>
                        <a:buClrTx/>
                        <a:buSzTx/>
                        <a:buFont typeface="Arial" charset="0"/>
                        <a:buNone/>
                        <a:tabLst/>
                      </a:pPr>
                      <a:r>
                        <a:rPr kumimoji="0" lang="ru-RU" sz="1400" b="0" i="0" u="none" strike="noStrike" cap="none" normalizeH="0" baseline="0" smtClean="0">
                          <a:ln>
                            <a:noFill/>
                          </a:ln>
                          <a:solidFill>
                            <a:srgbClr val="004A84"/>
                          </a:solidFill>
                          <a:effectLst/>
                          <a:latin typeface="Arial" charset="0"/>
                          <a:cs typeface="Arial" charset="0"/>
                          <a:sym typeface="Arial" charset="0"/>
                        </a:rPr>
                        <a:t>318500013</a:t>
                      </a:r>
                    </a:p>
                  </a:txBody>
                  <a:tcPr marL="29688" marR="2968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9ED"/>
                    </a:solidFill>
                  </a:tcPr>
                </a:tc>
                <a:tc>
                  <a:txBody>
                    <a:bodyPr/>
                    <a:lstStyle/>
                    <a:p>
                      <a:pPr marL="0" marR="0" lvl="0" indent="0" algn="ctr" defTabSz="914400" rtl="0" eaLnBrk="0" fontAlgn="base" latinLnBrk="0" hangingPunct="0">
                        <a:lnSpc>
                          <a:spcPct val="114000"/>
                        </a:lnSpc>
                        <a:spcBef>
                          <a:spcPct val="0"/>
                        </a:spcBef>
                        <a:spcAft>
                          <a:spcPct val="0"/>
                        </a:spcAft>
                        <a:buClrTx/>
                        <a:buSzTx/>
                        <a:buFont typeface="Arial" charset="0"/>
                        <a:buNone/>
                        <a:tabLst/>
                      </a:pPr>
                      <a:r>
                        <a:rPr kumimoji="0" lang="ru-RU" sz="1400" b="0" i="0" u="none" strike="noStrike" cap="none" normalizeH="0" baseline="0" smtClean="0">
                          <a:ln>
                            <a:noFill/>
                          </a:ln>
                          <a:solidFill>
                            <a:srgbClr val="004A84"/>
                          </a:solidFill>
                          <a:effectLst/>
                          <a:latin typeface="Arial" charset="0"/>
                          <a:cs typeface="Arial" charset="0"/>
                          <a:sym typeface="Arial" charset="0"/>
                        </a:rPr>
                        <a:t>1242,2</a:t>
                      </a:r>
                    </a:p>
                  </a:txBody>
                  <a:tcPr marL="29688" marR="2968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9ED"/>
                    </a:solidFill>
                  </a:tcPr>
                </a:tc>
                <a:tc>
                  <a:txBody>
                    <a:bodyPr/>
                    <a:lstStyle/>
                    <a:p>
                      <a:pPr marL="0" marR="0" lvl="0" indent="0" algn="ctr" defTabSz="914400" rtl="0" eaLnBrk="0" fontAlgn="base" latinLnBrk="0" hangingPunct="0">
                        <a:lnSpc>
                          <a:spcPct val="114000"/>
                        </a:lnSpc>
                        <a:spcBef>
                          <a:spcPct val="0"/>
                        </a:spcBef>
                        <a:spcAft>
                          <a:spcPct val="0"/>
                        </a:spcAft>
                        <a:buClrTx/>
                        <a:buSzTx/>
                        <a:buFont typeface="Arial" charset="0"/>
                        <a:buNone/>
                        <a:tabLst/>
                      </a:pPr>
                      <a:r>
                        <a:rPr kumimoji="0" lang="ru-RU" sz="1400" b="0" i="0" u="none" strike="noStrike" cap="none" normalizeH="0" baseline="0" smtClean="0">
                          <a:ln>
                            <a:noFill/>
                          </a:ln>
                          <a:solidFill>
                            <a:srgbClr val="004A84"/>
                          </a:solidFill>
                          <a:effectLst/>
                          <a:latin typeface="Arial" charset="0"/>
                          <a:cs typeface="Arial" charset="0"/>
                          <a:sym typeface="Arial" charset="0"/>
                        </a:rPr>
                        <a:t>2120,8</a:t>
                      </a:r>
                    </a:p>
                  </a:txBody>
                  <a:tcPr marL="29688" marR="2968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9ED"/>
                    </a:solidFill>
                  </a:tcPr>
                </a:tc>
                <a:tc>
                  <a:txBody>
                    <a:bodyPr/>
                    <a:lstStyle/>
                    <a:p>
                      <a:pPr marL="0" marR="0" lvl="0" indent="0" algn="ctr" defTabSz="914400" rtl="0" eaLnBrk="0" fontAlgn="base" latinLnBrk="0" hangingPunct="0">
                        <a:lnSpc>
                          <a:spcPct val="114000"/>
                        </a:lnSpc>
                        <a:spcBef>
                          <a:spcPct val="0"/>
                        </a:spcBef>
                        <a:spcAft>
                          <a:spcPct val="0"/>
                        </a:spcAft>
                        <a:buClrTx/>
                        <a:buSzTx/>
                        <a:buFont typeface="Arial" charset="0"/>
                        <a:buNone/>
                        <a:tabLst/>
                      </a:pPr>
                      <a:r>
                        <a:rPr kumimoji="0" lang="ru-RU" sz="1400" b="0" i="0" u="none" strike="noStrike" cap="none" normalizeH="0" baseline="0" smtClean="0">
                          <a:ln>
                            <a:noFill/>
                          </a:ln>
                          <a:solidFill>
                            <a:srgbClr val="004A84"/>
                          </a:solidFill>
                          <a:effectLst/>
                          <a:latin typeface="Arial" charset="0"/>
                          <a:cs typeface="Arial" charset="0"/>
                          <a:sym typeface="Arial" charset="0"/>
                        </a:rPr>
                        <a:t>49,1</a:t>
                      </a:r>
                    </a:p>
                  </a:txBody>
                  <a:tcPr marL="29688" marR="2968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9ED"/>
                    </a:solidFill>
                  </a:tcPr>
                </a:tc>
                <a:tc>
                  <a:txBody>
                    <a:bodyPr/>
                    <a:lstStyle/>
                    <a:p>
                      <a:pPr marL="0" marR="0" lvl="0" indent="0" algn="ctr" defTabSz="914400" rtl="0" eaLnBrk="0" fontAlgn="base" latinLnBrk="0" hangingPunct="0">
                        <a:lnSpc>
                          <a:spcPct val="114000"/>
                        </a:lnSpc>
                        <a:spcBef>
                          <a:spcPct val="0"/>
                        </a:spcBef>
                        <a:spcAft>
                          <a:spcPct val="0"/>
                        </a:spcAft>
                        <a:buClrTx/>
                        <a:buSzTx/>
                        <a:buFont typeface="Arial" charset="0"/>
                        <a:buNone/>
                        <a:tabLst/>
                      </a:pPr>
                      <a:r>
                        <a:rPr kumimoji="0" lang="ru-RU" sz="1400" b="0" i="0" u="none" strike="noStrike" cap="none" normalizeH="0" baseline="0" smtClean="0">
                          <a:ln>
                            <a:noFill/>
                          </a:ln>
                          <a:solidFill>
                            <a:srgbClr val="004A84"/>
                          </a:solidFill>
                          <a:effectLst/>
                          <a:latin typeface="Arial" charset="0"/>
                          <a:cs typeface="Arial" charset="0"/>
                          <a:sym typeface="Arial" charset="0"/>
                        </a:rPr>
                        <a:t>30,7</a:t>
                      </a:r>
                    </a:p>
                  </a:txBody>
                  <a:tcPr marL="29688" marR="2968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9ED"/>
                    </a:solidFill>
                  </a:tcPr>
                </a:tc>
                <a:tc>
                  <a:txBody>
                    <a:bodyPr/>
                    <a:lstStyle/>
                    <a:p>
                      <a:pPr marL="0" marR="0" lvl="0" indent="0" algn="ctr" defTabSz="914400" rtl="0" eaLnBrk="0" fontAlgn="base" latinLnBrk="0" hangingPunct="0">
                        <a:lnSpc>
                          <a:spcPct val="114000"/>
                        </a:lnSpc>
                        <a:spcBef>
                          <a:spcPct val="0"/>
                        </a:spcBef>
                        <a:spcAft>
                          <a:spcPct val="0"/>
                        </a:spcAft>
                        <a:buClrTx/>
                        <a:buSzTx/>
                        <a:buFont typeface="Arial" charset="0"/>
                        <a:buNone/>
                        <a:tabLst/>
                      </a:pPr>
                      <a:r>
                        <a:rPr kumimoji="0" lang="ru-RU" sz="1400" b="0" i="0" u="none" strike="noStrike" cap="none" normalizeH="0" baseline="0" smtClean="0">
                          <a:ln>
                            <a:noFill/>
                          </a:ln>
                          <a:solidFill>
                            <a:srgbClr val="004A84"/>
                          </a:solidFill>
                          <a:effectLst/>
                          <a:latin typeface="Arial" charset="0"/>
                          <a:cs typeface="Arial" charset="0"/>
                          <a:sym typeface="Arial" charset="0"/>
                        </a:rPr>
                        <a:t>290,05</a:t>
                      </a:r>
                    </a:p>
                  </a:txBody>
                  <a:tcPr marL="29688" marR="2968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9ED"/>
                    </a:solidFill>
                  </a:tcPr>
                </a:tc>
                <a:tc>
                  <a:txBody>
                    <a:bodyPr/>
                    <a:lstStyle/>
                    <a:p>
                      <a:pPr marL="0" marR="0" lvl="0" indent="0" algn="ctr" defTabSz="914400" rtl="0" eaLnBrk="0" fontAlgn="base" latinLnBrk="0" hangingPunct="0">
                        <a:lnSpc>
                          <a:spcPct val="114000"/>
                        </a:lnSpc>
                        <a:spcBef>
                          <a:spcPct val="0"/>
                        </a:spcBef>
                        <a:spcAft>
                          <a:spcPct val="0"/>
                        </a:spcAft>
                        <a:buClrTx/>
                        <a:buSzTx/>
                        <a:buFont typeface="Arial" charset="0"/>
                        <a:buNone/>
                        <a:tabLst/>
                      </a:pPr>
                      <a:r>
                        <a:rPr kumimoji="0" lang="ru-RU" sz="1400" b="0" i="0" u="none" strike="noStrike" cap="none" normalizeH="0" baseline="0" smtClean="0">
                          <a:ln>
                            <a:noFill/>
                          </a:ln>
                          <a:solidFill>
                            <a:srgbClr val="004A84"/>
                          </a:solidFill>
                          <a:effectLst/>
                          <a:latin typeface="Arial" charset="0"/>
                          <a:cs typeface="Arial" charset="0"/>
                          <a:sym typeface="Arial" charset="0"/>
                        </a:rPr>
                        <a:t>395,67</a:t>
                      </a:r>
                    </a:p>
                  </a:txBody>
                  <a:tcPr marL="29688" marR="2968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9ED"/>
                    </a:solidFill>
                  </a:tcPr>
                </a:tc>
              </a:tr>
              <a:tr h="531813">
                <a:tc>
                  <a:txBody>
                    <a:bodyPr/>
                    <a:lstStyle/>
                    <a:p>
                      <a:pPr marL="0" marR="0" lvl="0" indent="0" algn="ctr" defTabSz="914400" rtl="0" eaLnBrk="0" fontAlgn="base" latinLnBrk="0" hangingPunct="0">
                        <a:lnSpc>
                          <a:spcPct val="114000"/>
                        </a:lnSpc>
                        <a:spcBef>
                          <a:spcPct val="0"/>
                        </a:spcBef>
                        <a:spcAft>
                          <a:spcPct val="0"/>
                        </a:spcAft>
                        <a:buClrTx/>
                        <a:buSzTx/>
                        <a:buFont typeface="Arial" charset="0"/>
                        <a:buNone/>
                        <a:tabLst/>
                      </a:pPr>
                      <a:r>
                        <a:rPr kumimoji="0" lang="ru-RU" sz="1400" b="1" i="0" u="none" strike="noStrike" cap="none" normalizeH="0" baseline="0" smtClean="0">
                          <a:ln>
                            <a:noFill/>
                          </a:ln>
                          <a:solidFill>
                            <a:srgbClr val="FFFFFF"/>
                          </a:solidFill>
                          <a:effectLst/>
                          <a:latin typeface="Arial" charset="0"/>
                          <a:cs typeface="Arial" charset="0"/>
                          <a:sym typeface="Arial" charset="0"/>
                        </a:rPr>
                        <a:t>     MERCOSUR </a:t>
                      </a:r>
                    </a:p>
                  </a:txBody>
                  <a:tcPr marL="29688" marR="2968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114000"/>
                        </a:lnSpc>
                        <a:spcBef>
                          <a:spcPct val="0"/>
                        </a:spcBef>
                        <a:spcAft>
                          <a:spcPct val="0"/>
                        </a:spcAft>
                        <a:buClrTx/>
                        <a:buSzTx/>
                        <a:buFont typeface="Arial" charset="0"/>
                        <a:buNone/>
                        <a:tabLst/>
                      </a:pPr>
                      <a:r>
                        <a:rPr kumimoji="0" lang="ru-RU" sz="1400" b="0" i="0" u="none" strike="noStrike" cap="none" normalizeH="0" baseline="0" smtClean="0">
                          <a:ln>
                            <a:noFill/>
                          </a:ln>
                          <a:solidFill>
                            <a:srgbClr val="004A84"/>
                          </a:solidFill>
                          <a:effectLst/>
                          <a:latin typeface="Arial" charset="0"/>
                          <a:cs typeface="Arial" charset="0"/>
                          <a:sym typeface="Arial" charset="0"/>
                        </a:rPr>
                        <a:t>0,007</a:t>
                      </a:r>
                    </a:p>
                  </a:txBody>
                  <a:tcPr marL="29688" marR="2968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0D9"/>
                    </a:solidFill>
                  </a:tcPr>
                </a:tc>
                <a:tc>
                  <a:txBody>
                    <a:bodyPr/>
                    <a:lstStyle/>
                    <a:p>
                      <a:pPr marL="0" marR="0" lvl="0" indent="0" algn="ctr" defTabSz="914400" rtl="0" eaLnBrk="0" fontAlgn="base" latinLnBrk="0" hangingPunct="0">
                        <a:lnSpc>
                          <a:spcPct val="114000"/>
                        </a:lnSpc>
                        <a:spcBef>
                          <a:spcPct val="0"/>
                        </a:spcBef>
                        <a:spcAft>
                          <a:spcPct val="0"/>
                        </a:spcAft>
                        <a:buClrTx/>
                        <a:buSzTx/>
                        <a:buFont typeface="Arial" charset="0"/>
                        <a:buNone/>
                        <a:tabLst/>
                      </a:pPr>
                      <a:r>
                        <a:rPr kumimoji="0" lang="ru-RU" sz="1400" b="0" i="0" u="none" strike="noStrike" cap="none" normalizeH="0" baseline="0" smtClean="0">
                          <a:ln>
                            <a:noFill/>
                          </a:ln>
                          <a:solidFill>
                            <a:srgbClr val="004A84"/>
                          </a:solidFill>
                          <a:effectLst/>
                          <a:latin typeface="Arial" charset="0"/>
                          <a:cs typeface="Arial" charset="0"/>
                          <a:sym typeface="Arial" charset="0"/>
                        </a:rPr>
                        <a:t>279780342</a:t>
                      </a:r>
                    </a:p>
                  </a:txBody>
                  <a:tcPr marL="29688" marR="2968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0D9"/>
                    </a:solidFill>
                  </a:tcPr>
                </a:tc>
                <a:tc>
                  <a:txBody>
                    <a:bodyPr/>
                    <a:lstStyle/>
                    <a:p>
                      <a:pPr marL="0" marR="0" lvl="0" indent="0" algn="ctr" defTabSz="914400" rtl="0" eaLnBrk="0" fontAlgn="base" latinLnBrk="0" hangingPunct="0">
                        <a:lnSpc>
                          <a:spcPct val="114000"/>
                        </a:lnSpc>
                        <a:spcBef>
                          <a:spcPct val="0"/>
                        </a:spcBef>
                        <a:spcAft>
                          <a:spcPct val="0"/>
                        </a:spcAft>
                        <a:buClrTx/>
                        <a:buSzTx/>
                        <a:buFont typeface="Arial" charset="0"/>
                        <a:buNone/>
                        <a:tabLst/>
                      </a:pPr>
                      <a:r>
                        <a:rPr kumimoji="0" lang="ru-RU" sz="1400" b="0" i="0" u="none" strike="noStrike" cap="none" normalizeH="0" baseline="0" smtClean="0">
                          <a:ln>
                            <a:noFill/>
                          </a:ln>
                          <a:solidFill>
                            <a:srgbClr val="004A84"/>
                          </a:solidFill>
                          <a:effectLst/>
                          <a:latin typeface="Arial" charset="0"/>
                          <a:cs typeface="Arial" charset="0"/>
                          <a:sym typeface="Arial" charset="0"/>
                        </a:rPr>
                        <a:t>11383,5</a:t>
                      </a:r>
                    </a:p>
                  </a:txBody>
                  <a:tcPr marL="29688" marR="2968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0D9"/>
                    </a:solidFill>
                  </a:tcPr>
                </a:tc>
                <a:tc>
                  <a:txBody>
                    <a:bodyPr/>
                    <a:lstStyle/>
                    <a:p>
                      <a:pPr marL="0" marR="0" lvl="0" indent="0" algn="ctr" defTabSz="914400" rtl="0" eaLnBrk="0" fontAlgn="base" latinLnBrk="0" hangingPunct="0">
                        <a:lnSpc>
                          <a:spcPct val="114000"/>
                        </a:lnSpc>
                        <a:spcBef>
                          <a:spcPct val="0"/>
                        </a:spcBef>
                        <a:spcAft>
                          <a:spcPct val="0"/>
                        </a:spcAft>
                        <a:buClrTx/>
                        <a:buSzTx/>
                        <a:buFont typeface="Arial" charset="0"/>
                        <a:buNone/>
                        <a:tabLst/>
                      </a:pPr>
                      <a:r>
                        <a:rPr kumimoji="0" lang="ru-RU" sz="1400" b="0" i="0" u="none" strike="noStrike" cap="none" normalizeH="0" baseline="0" smtClean="0">
                          <a:ln>
                            <a:noFill/>
                          </a:ln>
                          <a:solidFill>
                            <a:srgbClr val="004A84"/>
                          </a:solidFill>
                          <a:effectLst/>
                          <a:latin typeface="Arial" charset="0"/>
                          <a:cs typeface="Arial" charset="0"/>
                          <a:sym typeface="Arial" charset="0"/>
                        </a:rPr>
                        <a:t>12652,7</a:t>
                      </a:r>
                    </a:p>
                  </a:txBody>
                  <a:tcPr marL="29688" marR="2968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0D9"/>
                    </a:solidFill>
                  </a:tcPr>
                </a:tc>
                <a:tc>
                  <a:txBody>
                    <a:bodyPr/>
                    <a:lstStyle/>
                    <a:p>
                      <a:pPr marL="0" marR="0" lvl="0" indent="0" algn="ctr" defTabSz="914400" rtl="0" eaLnBrk="0" fontAlgn="base" latinLnBrk="0" hangingPunct="0">
                        <a:lnSpc>
                          <a:spcPct val="114000"/>
                        </a:lnSpc>
                        <a:spcBef>
                          <a:spcPct val="0"/>
                        </a:spcBef>
                        <a:spcAft>
                          <a:spcPct val="0"/>
                        </a:spcAft>
                        <a:buClrTx/>
                        <a:buSzTx/>
                        <a:buFont typeface="Arial" charset="0"/>
                        <a:buNone/>
                        <a:tabLst/>
                      </a:pPr>
                      <a:r>
                        <a:rPr kumimoji="0" lang="ru-RU" sz="1400" b="0" i="0" u="none" strike="noStrike" cap="none" normalizeH="0" baseline="0" smtClean="0">
                          <a:ln>
                            <a:noFill/>
                          </a:ln>
                          <a:solidFill>
                            <a:srgbClr val="004A84"/>
                          </a:solidFill>
                          <a:effectLst/>
                          <a:latin typeface="Arial" charset="0"/>
                          <a:cs typeface="Arial" charset="0"/>
                          <a:sym typeface="Arial" charset="0"/>
                        </a:rPr>
                        <a:t>15,7</a:t>
                      </a:r>
                    </a:p>
                  </a:txBody>
                  <a:tcPr marL="29688" marR="2968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0D9"/>
                    </a:solidFill>
                  </a:tcPr>
                </a:tc>
                <a:tc>
                  <a:txBody>
                    <a:bodyPr/>
                    <a:lstStyle/>
                    <a:p>
                      <a:pPr marL="0" marR="0" lvl="0" indent="0" algn="ctr" defTabSz="914400" rtl="0" eaLnBrk="0" fontAlgn="base" latinLnBrk="0" hangingPunct="0">
                        <a:lnSpc>
                          <a:spcPct val="114000"/>
                        </a:lnSpc>
                        <a:spcBef>
                          <a:spcPct val="0"/>
                        </a:spcBef>
                        <a:spcAft>
                          <a:spcPct val="0"/>
                        </a:spcAft>
                        <a:buClrTx/>
                        <a:buSzTx/>
                        <a:buFont typeface="Arial" charset="0"/>
                        <a:buNone/>
                        <a:tabLst/>
                      </a:pPr>
                      <a:r>
                        <a:rPr kumimoji="0" lang="ru-RU" sz="1400" b="0" i="0" u="none" strike="noStrike" cap="none" normalizeH="0" baseline="0" smtClean="0">
                          <a:ln>
                            <a:noFill/>
                          </a:ln>
                          <a:solidFill>
                            <a:srgbClr val="004A84"/>
                          </a:solidFill>
                          <a:effectLst/>
                          <a:latin typeface="Arial" charset="0"/>
                          <a:cs typeface="Arial" charset="0"/>
                          <a:sym typeface="Arial" charset="0"/>
                        </a:rPr>
                        <a:t>16,2</a:t>
                      </a:r>
                    </a:p>
                  </a:txBody>
                  <a:tcPr marL="29688" marR="2968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0D9"/>
                    </a:solidFill>
                  </a:tcPr>
                </a:tc>
                <a:tc>
                  <a:txBody>
                    <a:bodyPr/>
                    <a:lstStyle/>
                    <a:p>
                      <a:pPr marL="0" marR="0" lvl="0" indent="0" algn="ctr" defTabSz="914400" rtl="0" eaLnBrk="0" fontAlgn="base" latinLnBrk="0" hangingPunct="0">
                        <a:lnSpc>
                          <a:spcPct val="114000"/>
                        </a:lnSpc>
                        <a:spcBef>
                          <a:spcPct val="0"/>
                        </a:spcBef>
                        <a:spcAft>
                          <a:spcPct val="0"/>
                        </a:spcAft>
                        <a:buClrTx/>
                        <a:buSzTx/>
                        <a:buFont typeface="Arial" charset="0"/>
                        <a:buNone/>
                        <a:tabLst/>
                      </a:pPr>
                      <a:r>
                        <a:rPr kumimoji="0" lang="ru-RU" sz="1400" b="0" i="0" u="none" strike="noStrike" cap="none" normalizeH="0" baseline="0" smtClean="0">
                          <a:ln>
                            <a:noFill/>
                          </a:ln>
                          <a:solidFill>
                            <a:srgbClr val="004A84"/>
                          </a:solidFill>
                          <a:effectLst/>
                          <a:latin typeface="Arial" charset="0"/>
                          <a:cs typeface="Arial" charset="0"/>
                          <a:sym typeface="Arial" charset="0"/>
                        </a:rPr>
                        <a:t>803,02</a:t>
                      </a:r>
                    </a:p>
                  </a:txBody>
                  <a:tcPr marL="29688" marR="2968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0D9"/>
                    </a:solidFill>
                  </a:tcPr>
                </a:tc>
                <a:tc>
                  <a:txBody>
                    <a:bodyPr/>
                    <a:lstStyle/>
                    <a:p>
                      <a:pPr marL="0" marR="0" lvl="0" indent="0" algn="ctr" defTabSz="914400" rtl="0" eaLnBrk="0" fontAlgn="base" latinLnBrk="0" hangingPunct="0">
                        <a:lnSpc>
                          <a:spcPct val="114000"/>
                        </a:lnSpc>
                        <a:spcBef>
                          <a:spcPct val="0"/>
                        </a:spcBef>
                        <a:spcAft>
                          <a:spcPct val="0"/>
                        </a:spcAft>
                        <a:buClrTx/>
                        <a:buSzTx/>
                        <a:buFont typeface="Arial" charset="0"/>
                        <a:buNone/>
                        <a:tabLst/>
                      </a:pPr>
                      <a:r>
                        <a:rPr kumimoji="0" lang="ru-RU" sz="1400" b="0" i="0" u="none" strike="noStrike" cap="none" normalizeH="0" baseline="0" smtClean="0">
                          <a:ln>
                            <a:noFill/>
                          </a:ln>
                          <a:solidFill>
                            <a:srgbClr val="004A84"/>
                          </a:solidFill>
                          <a:effectLst/>
                          <a:latin typeface="Arial" charset="0"/>
                          <a:cs typeface="Arial" charset="0"/>
                          <a:sym typeface="Arial" charset="0"/>
                        </a:rPr>
                        <a:t>3184,87</a:t>
                      </a:r>
                    </a:p>
                  </a:txBody>
                  <a:tcPr marL="29688" marR="2968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0D9"/>
                    </a:solidFill>
                  </a:tcPr>
                </a:tc>
              </a:tr>
              <a:tr h="266700">
                <a:tc>
                  <a:txBody>
                    <a:bodyPr/>
                    <a:lstStyle/>
                    <a:p>
                      <a:pPr marL="0" marR="0" lvl="0" indent="0" algn="ctr" defTabSz="914400" rtl="0" eaLnBrk="0" fontAlgn="base" latinLnBrk="0" hangingPunct="0">
                        <a:lnSpc>
                          <a:spcPct val="114000"/>
                        </a:lnSpc>
                        <a:spcBef>
                          <a:spcPct val="0"/>
                        </a:spcBef>
                        <a:spcAft>
                          <a:spcPct val="0"/>
                        </a:spcAft>
                        <a:buClrTx/>
                        <a:buSzTx/>
                        <a:buFont typeface="Arial" charset="0"/>
                        <a:buNone/>
                        <a:tabLst/>
                      </a:pPr>
                      <a:r>
                        <a:rPr kumimoji="0" lang="ru-RU" sz="1400" b="1" i="0" u="none" strike="noStrike" cap="none" normalizeH="0" baseline="0" smtClean="0">
                          <a:ln>
                            <a:noFill/>
                          </a:ln>
                          <a:solidFill>
                            <a:srgbClr val="FFFFFF"/>
                          </a:solidFill>
                          <a:effectLst/>
                          <a:latin typeface="Arial" charset="0"/>
                          <a:cs typeface="Arial" charset="0"/>
                          <a:sym typeface="Arial" charset="0"/>
                        </a:rPr>
                        <a:t>     EEA </a:t>
                      </a:r>
                    </a:p>
                  </a:txBody>
                  <a:tcPr marL="29688" marR="2968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114000"/>
                        </a:lnSpc>
                        <a:spcBef>
                          <a:spcPct val="0"/>
                        </a:spcBef>
                        <a:spcAft>
                          <a:spcPct val="0"/>
                        </a:spcAft>
                        <a:buClrTx/>
                        <a:buSzTx/>
                        <a:buFont typeface="Arial" charset="0"/>
                        <a:buNone/>
                        <a:tabLst/>
                      </a:pPr>
                      <a:r>
                        <a:rPr kumimoji="0" lang="ru-RU" sz="1400" b="0" i="0" u="none" strike="noStrike" cap="none" normalizeH="0" baseline="0" smtClean="0">
                          <a:ln>
                            <a:noFill/>
                          </a:ln>
                          <a:solidFill>
                            <a:srgbClr val="004A84"/>
                          </a:solidFill>
                          <a:effectLst/>
                          <a:latin typeface="Arial" charset="0"/>
                          <a:cs typeface="Arial" charset="0"/>
                          <a:sym typeface="Arial" charset="0"/>
                        </a:rPr>
                        <a:t> </a:t>
                      </a:r>
                    </a:p>
                  </a:txBody>
                  <a:tcPr marL="29688" marR="2968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9ED"/>
                    </a:solidFill>
                  </a:tcPr>
                </a:tc>
                <a:tc>
                  <a:txBody>
                    <a:bodyPr/>
                    <a:lstStyle/>
                    <a:p>
                      <a:pPr marL="0" marR="0" lvl="0" indent="0" algn="ctr" defTabSz="914400" rtl="0" eaLnBrk="0" fontAlgn="base" latinLnBrk="0" hangingPunct="0">
                        <a:lnSpc>
                          <a:spcPct val="114000"/>
                        </a:lnSpc>
                        <a:spcBef>
                          <a:spcPct val="0"/>
                        </a:spcBef>
                        <a:spcAft>
                          <a:spcPct val="0"/>
                        </a:spcAft>
                        <a:buClrTx/>
                        <a:buSzTx/>
                        <a:buFont typeface="Arial" charset="0"/>
                        <a:buNone/>
                        <a:tabLst/>
                      </a:pPr>
                      <a:r>
                        <a:rPr kumimoji="0" lang="ru-RU" sz="1400" b="0" i="0" u="none" strike="noStrike" cap="none" normalizeH="0" baseline="0" smtClean="0">
                          <a:ln>
                            <a:noFill/>
                          </a:ln>
                          <a:solidFill>
                            <a:srgbClr val="004A84"/>
                          </a:solidFill>
                          <a:effectLst/>
                          <a:latin typeface="Arial" charset="0"/>
                          <a:cs typeface="Arial" charset="0"/>
                          <a:sym typeface="Arial" charset="0"/>
                        </a:rPr>
                        <a:t>514412456</a:t>
                      </a:r>
                    </a:p>
                  </a:txBody>
                  <a:tcPr marL="29688" marR="2968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9ED"/>
                    </a:solidFill>
                  </a:tcPr>
                </a:tc>
                <a:tc>
                  <a:txBody>
                    <a:bodyPr/>
                    <a:lstStyle/>
                    <a:p>
                      <a:pPr marL="0" marR="0" lvl="0" indent="0" algn="ctr" defTabSz="914400" rtl="0" eaLnBrk="0" fontAlgn="base" latinLnBrk="0" hangingPunct="0">
                        <a:lnSpc>
                          <a:spcPct val="114000"/>
                        </a:lnSpc>
                        <a:spcBef>
                          <a:spcPct val="0"/>
                        </a:spcBef>
                        <a:spcAft>
                          <a:spcPct val="0"/>
                        </a:spcAft>
                        <a:buClrTx/>
                        <a:buSzTx/>
                        <a:buFont typeface="Arial" charset="0"/>
                        <a:buNone/>
                        <a:tabLst/>
                      </a:pPr>
                      <a:r>
                        <a:rPr kumimoji="0" lang="ru-RU" sz="1400" b="0" i="0" u="none" strike="noStrike" cap="none" normalizeH="0" baseline="0" smtClean="0">
                          <a:ln>
                            <a:noFill/>
                          </a:ln>
                          <a:solidFill>
                            <a:srgbClr val="004A84"/>
                          </a:solidFill>
                          <a:effectLst/>
                          <a:latin typeface="Arial" charset="0"/>
                          <a:cs typeface="Arial" charset="0"/>
                          <a:sym typeface="Arial" charset="0"/>
                        </a:rPr>
                        <a:t>33448,5</a:t>
                      </a:r>
                    </a:p>
                  </a:txBody>
                  <a:tcPr marL="29688" marR="2968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9ED"/>
                    </a:solidFill>
                  </a:tcPr>
                </a:tc>
                <a:tc>
                  <a:txBody>
                    <a:bodyPr/>
                    <a:lstStyle/>
                    <a:p>
                      <a:pPr marL="0" marR="0" lvl="0" indent="0" algn="ctr" defTabSz="914400" rtl="0" eaLnBrk="0" fontAlgn="base" latinLnBrk="0" hangingPunct="0">
                        <a:lnSpc>
                          <a:spcPct val="114000"/>
                        </a:lnSpc>
                        <a:spcBef>
                          <a:spcPct val="0"/>
                        </a:spcBef>
                        <a:spcAft>
                          <a:spcPct val="0"/>
                        </a:spcAft>
                        <a:buClrTx/>
                        <a:buSzTx/>
                        <a:buFont typeface="Arial" charset="0"/>
                        <a:buNone/>
                        <a:tabLst/>
                      </a:pPr>
                      <a:r>
                        <a:rPr kumimoji="0" lang="ru-RU" sz="1400" b="0" i="0" u="none" strike="noStrike" cap="none" normalizeH="0" baseline="0" smtClean="0">
                          <a:ln>
                            <a:noFill/>
                          </a:ln>
                          <a:solidFill>
                            <a:srgbClr val="004A84"/>
                          </a:solidFill>
                          <a:effectLst/>
                          <a:latin typeface="Arial" charset="0"/>
                          <a:cs typeface="Arial" charset="0"/>
                          <a:sym typeface="Arial" charset="0"/>
                        </a:rPr>
                        <a:t>33927,8</a:t>
                      </a:r>
                    </a:p>
                  </a:txBody>
                  <a:tcPr marL="29688" marR="2968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9ED"/>
                    </a:solidFill>
                  </a:tcPr>
                </a:tc>
                <a:tc>
                  <a:txBody>
                    <a:bodyPr/>
                    <a:lstStyle/>
                    <a:p>
                      <a:pPr marL="0" marR="0" lvl="0" indent="0" algn="ctr" defTabSz="914400" rtl="0" eaLnBrk="0" fontAlgn="base" latinLnBrk="0" hangingPunct="0">
                        <a:lnSpc>
                          <a:spcPct val="114000"/>
                        </a:lnSpc>
                        <a:spcBef>
                          <a:spcPct val="0"/>
                        </a:spcBef>
                        <a:spcAft>
                          <a:spcPct val="0"/>
                        </a:spcAft>
                        <a:buClrTx/>
                        <a:buSzTx/>
                        <a:buFont typeface="Arial" charset="0"/>
                        <a:buNone/>
                        <a:tabLst/>
                      </a:pPr>
                      <a:r>
                        <a:rPr kumimoji="0" lang="ru-RU" sz="1400" b="0" i="0" u="none" strike="noStrike" cap="none" normalizeH="0" baseline="0" smtClean="0">
                          <a:ln>
                            <a:noFill/>
                          </a:ln>
                          <a:solidFill>
                            <a:srgbClr val="004A84"/>
                          </a:solidFill>
                          <a:effectLst/>
                          <a:latin typeface="Arial" charset="0"/>
                          <a:cs typeface="Arial" charset="0"/>
                          <a:sym typeface="Arial" charset="0"/>
                        </a:rPr>
                        <a:t>43</a:t>
                      </a:r>
                    </a:p>
                  </a:txBody>
                  <a:tcPr marL="29688" marR="2968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9ED"/>
                    </a:solidFill>
                  </a:tcPr>
                </a:tc>
                <a:tc>
                  <a:txBody>
                    <a:bodyPr/>
                    <a:lstStyle/>
                    <a:p>
                      <a:pPr marL="0" marR="0" lvl="0" indent="0" algn="ctr" defTabSz="914400" rtl="0" eaLnBrk="0" fontAlgn="base" latinLnBrk="0" hangingPunct="0">
                        <a:lnSpc>
                          <a:spcPct val="114000"/>
                        </a:lnSpc>
                        <a:spcBef>
                          <a:spcPct val="0"/>
                        </a:spcBef>
                        <a:spcAft>
                          <a:spcPct val="0"/>
                        </a:spcAft>
                        <a:buClrTx/>
                        <a:buSzTx/>
                        <a:buFont typeface="Arial" charset="0"/>
                        <a:buNone/>
                        <a:tabLst/>
                      </a:pPr>
                      <a:r>
                        <a:rPr kumimoji="0" lang="ru-RU" sz="1400" b="0" i="0" u="none" strike="noStrike" cap="none" normalizeH="0" baseline="0" smtClean="0">
                          <a:ln>
                            <a:noFill/>
                          </a:ln>
                          <a:solidFill>
                            <a:srgbClr val="004A84"/>
                          </a:solidFill>
                          <a:effectLst/>
                          <a:latin typeface="Arial" charset="0"/>
                          <a:cs typeface="Arial" charset="0"/>
                          <a:sym typeface="Arial" charset="0"/>
                        </a:rPr>
                        <a:t>40,9</a:t>
                      </a:r>
                    </a:p>
                  </a:txBody>
                  <a:tcPr marL="29688" marR="2968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9ED"/>
                    </a:solidFill>
                  </a:tcPr>
                </a:tc>
                <a:tc>
                  <a:txBody>
                    <a:bodyPr/>
                    <a:lstStyle/>
                    <a:p>
                      <a:pPr marL="0" marR="0" lvl="0" indent="0" algn="ctr" defTabSz="914400" rtl="0" eaLnBrk="0" fontAlgn="base" latinLnBrk="0" hangingPunct="0">
                        <a:lnSpc>
                          <a:spcPct val="114000"/>
                        </a:lnSpc>
                        <a:spcBef>
                          <a:spcPct val="0"/>
                        </a:spcBef>
                        <a:spcAft>
                          <a:spcPct val="0"/>
                        </a:spcAft>
                        <a:buClrTx/>
                        <a:buSzTx/>
                        <a:buFont typeface="Arial" charset="0"/>
                        <a:buNone/>
                        <a:tabLst/>
                      </a:pPr>
                      <a:r>
                        <a:rPr kumimoji="0" lang="ru-RU" sz="1400" b="0" i="0" u="none" strike="noStrike" cap="none" normalizeH="0" baseline="0" smtClean="0">
                          <a:ln>
                            <a:noFill/>
                          </a:ln>
                          <a:solidFill>
                            <a:srgbClr val="004A84"/>
                          </a:solidFill>
                          <a:effectLst/>
                          <a:latin typeface="Arial" charset="0"/>
                          <a:cs typeface="Arial" charset="0"/>
                          <a:sym typeface="Arial" charset="0"/>
                        </a:rPr>
                        <a:t>11673,59</a:t>
                      </a:r>
                    </a:p>
                  </a:txBody>
                  <a:tcPr marL="29688" marR="2968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9ED"/>
                    </a:solidFill>
                  </a:tcPr>
                </a:tc>
                <a:tc>
                  <a:txBody>
                    <a:bodyPr/>
                    <a:lstStyle/>
                    <a:p>
                      <a:pPr marL="0" marR="0" lvl="0" indent="0" algn="ctr" defTabSz="914400" rtl="0" eaLnBrk="0" fontAlgn="base" latinLnBrk="0" hangingPunct="0">
                        <a:lnSpc>
                          <a:spcPct val="114000"/>
                        </a:lnSpc>
                        <a:spcBef>
                          <a:spcPct val="0"/>
                        </a:spcBef>
                        <a:spcAft>
                          <a:spcPct val="0"/>
                        </a:spcAft>
                        <a:buClrTx/>
                        <a:buSzTx/>
                        <a:buFont typeface="Arial" charset="0"/>
                        <a:buNone/>
                        <a:tabLst/>
                      </a:pPr>
                      <a:r>
                        <a:rPr kumimoji="0" lang="ru-RU" sz="1400" b="0" i="0" u="none" strike="noStrike" cap="none" normalizeH="0" baseline="0" smtClean="0">
                          <a:ln>
                            <a:noFill/>
                          </a:ln>
                          <a:solidFill>
                            <a:srgbClr val="004A84"/>
                          </a:solidFill>
                          <a:effectLst/>
                          <a:latin typeface="Arial" charset="0"/>
                          <a:cs typeface="Arial" charset="0"/>
                          <a:sym typeface="Arial" charset="0"/>
                        </a:rPr>
                        <a:t>17146,43</a:t>
                      </a:r>
                    </a:p>
                  </a:txBody>
                  <a:tcPr marL="29688" marR="2968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9ED"/>
                    </a:solidFill>
                  </a:tcPr>
                </a:tc>
              </a:tr>
            </a:tbl>
          </a:graphicData>
        </a:graphic>
      </p:graphicFrame>
      <p:sp>
        <p:nvSpPr>
          <p:cNvPr id="60500" name="Прямоугольник 6"/>
          <p:cNvSpPr>
            <a:spLocks noChangeArrowheads="1"/>
          </p:cNvSpPr>
          <p:nvPr/>
        </p:nvSpPr>
        <p:spPr bwMode="auto">
          <a:xfrm>
            <a:off x="323850" y="1484313"/>
            <a:ext cx="8351838" cy="915987"/>
          </a:xfrm>
          <a:prstGeom prst="rect">
            <a:avLst/>
          </a:prstGeom>
          <a:noFill/>
          <a:ln w="9525">
            <a:noFill/>
            <a:miter lim="800000"/>
            <a:headEnd/>
            <a:tailEnd/>
          </a:ln>
        </p:spPr>
        <p:txBody>
          <a:bodyPr>
            <a:spAutoFit/>
          </a:bodyPr>
          <a:lstStyle/>
          <a:p>
            <a:pPr marL="285750" indent="-285750">
              <a:buFont typeface="Arial" charset="0"/>
              <a:buChar char="•"/>
            </a:pPr>
            <a:r>
              <a:rPr lang="ru-RU">
                <a:solidFill>
                  <a:srgbClr val="004A84"/>
                </a:solidFill>
                <a:sym typeface="Arial" charset="0"/>
              </a:rPr>
              <a:t>Regularly updated open database on 80 regional economic integration associations / arrangements; </a:t>
            </a:r>
          </a:p>
          <a:p>
            <a:pPr marL="285750" indent="-285750">
              <a:buFont typeface="Arial" charset="0"/>
              <a:buChar char="•"/>
            </a:pPr>
            <a:r>
              <a:rPr lang="ru-RU">
                <a:solidFill>
                  <a:srgbClr val="004A84"/>
                </a:solidFill>
                <a:sym typeface="Arial" charset="0"/>
              </a:rPr>
              <a:t>Comparative analysis of 110 indicators (database fragment) :</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idx="1"/>
          </p:nvPr>
        </p:nvSpPr>
        <p:spPr>
          <a:xfrm>
            <a:off x="323850" y="4549775"/>
            <a:ext cx="4184650" cy="1576388"/>
          </a:xfrm>
        </p:spPr>
        <p:txBody>
          <a:bodyPr anchor="t"/>
          <a:lstStyle/>
          <a:p>
            <a:pPr>
              <a:lnSpc>
                <a:spcPct val="80000"/>
              </a:lnSpc>
            </a:pPr>
            <a:r>
              <a:rPr lang="ru-RU" sz="1600" dirty="0" err="1" smtClean="0">
                <a:solidFill>
                  <a:srgbClr val="004A84"/>
                </a:solidFill>
                <a:latin typeface="Arial" charset="0"/>
                <a:cs typeface="Arial" charset="0"/>
                <a:sym typeface="Arial" charset="0"/>
              </a:rPr>
              <a:t>Regarding</a:t>
            </a:r>
            <a:r>
              <a:rPr lang="ru-RU" sz="1600" dirty="0" smtClean="0">
                <a:solidFill>
                  <a:srgbClr val="004A84"/>
                </a:solidFill>
                <a:latin typeface="Arial" charset="0"/>
                <a:cs typeface="Arial" charset="0"/>
                <a:sym typeface="Arial" charset="0"/>
              </a:rPr>
              <a:t> </a:t>
            </a:r>
            <a:r>
              <a:rPr lang="ru-RU" sz="1600" dirty="0" err="1" smtClean="0">
                <a:solidFill>
                  <a:srgbClr val="004A84"/>
                </a:solidFill>
                <a:latin typeface="Arial" charset="0"/>
                <a:cs typeface="Arial" charset="0"/>
                <a:sym typeface="Arial" charset="0"/>
              </a:rPr>
              <a:t>westwards</a:t>
            </a:r>
            <a:r>
              <a:rPr lang="ru-RU" sz="1600" dirty="0" smtClean="0">
                <a:solidFill>
                  <a:srgbClr val="004A84"/>
                </a:solidFill>
                <a:latin typeface="Arial" charset="0"/>
                <a:cs typeface="Arial" charset="0"/>
                <a:sym typeface="Arial" charset="0"/>
              </a:rPr>
              <a:t> </a:t>
            </a:r>
            <a:r>
              <a:rPr lang="ru-RU" sz="1600" dirty="0" err="1" smtClean="0">
                <a:solidFill>
                  <a:srgbClr val="004A84"/>
                </a:solidFill>
                <a:latin typeface="Arial" charset="0"/>
                <a:cs typeface="Arial" charset="0"/>
                <a:sym typeface="Arial" charset="0"/>
              </a:rPr>
              <a:t>direction</a:t>
            </a:r>
            <a:r>
              <a:rPr lang="ru-RU" sz="1600" dirty="0" smtClean="0">
                <a:solidFill>
                  <a:srgbClr val="004A84"/>
                </a:solidFill>
                <a:latin typeface="Arial" charset="0"/>
                <a:cs typeface="Arial" charset="0"/>
                <a:sym typeface="Arial" charset="0"/>
              </a:rPr>
              <a:t>, the </a:t>
            </a:r>
            <a:r>
              <a:rPr lang="ru-RU" sz="1600" dirty="0" err="1" smtClean="0">
                <a:solidFill>
                  <a:srgbClr val="004A84"/>
                </a:solidFill>
                <a:latin typeface="Arial" charset="0"/>
                <a:cs typeface="Arial" charset="0"/>
                <a:sym typeface="Arial" charset="0"/>
              </a:rPr>
              <a:t>possibility</a:t>
            </a:r>
            <a:r>
              <a:rPr lang="ru-RU" sz="1600" dirty="0" smtClean="0">
                <a:solidFill>
                  <a:srgbClr val="004A84"/>
                </a:solidFill>
                <a:latin typeface="Arial" charset="0"/>
                <a:cs typeface="Arial" charset="0"/>
                <a:sym typeface="Arial" charset="0"/>
              </a:rPr>
              <a:t> of </a:t>
            </a:r>
            <a:r>
              <a:rPr lang="ru-RU" sz="1600" dirty="0" err="1" smtClean="0">
                <a:solidFill>
                  <a:srgbClr val="004A84"/>
                </a:solidFill>
                <a:latin typeface="Arial" charset="0"/>
                <a:cs typeface="Arial" charset="0"/>
                <a:sym typeface="Arial" charset="0"/>
              </a:rPr>
              <a:t>economic</a:t>
            </a:r>
            <a:r>
              <a:rPr lang="ru-RU" sz="1600" dirty="0" smtClean="0">
                <a:solidFill>
                  <a:srgbClr val="004A84"/>
                </a:solidFill>
                <a:latin typeface="Arial" charset="0"/>
                <a:cs typeface="Arial" charset="0"/>
                <a:sym typeface="Arial" charset="0"/>
              </a:rPr>
              <a:t> </a:t>
            </a:r>
            <a:r>
              <a:rPr lang="ru-RU" sz="1600" dirty="0" err="1" smtClean="0">
                <a:solidFill>
                  <a:srgbClr val="004A84"/>
                </a:solidFill>
                <a:latin typeface="Arial" charset="0"/>
                <a:cs typeface="Arial" charset="0"/>
                <a:sym typeface="Arial" charset="0"/>
              </a:rPr>
              <a:t>integration</a:t>
            </a:r>
            <a:r>
              <a:rPr lang="ru-RU" sz="1600" dirty="0" smtClean="0">
                <a:solidFill>
                  <a:srgbClr val="004A84"/>
                </a:solidFill>
                <a:latin typeface="Arial" charset="0"/>
                <a:cs typeface="Arial" charset="0"/>
                <a:sym typeface="Arial" charset="0"/>
              </a:rPr>
              <a:t> </a:t>
            </a:r>
            <a:r>
              <a:rPr lang="ru-RU" sz="1600" dirty="0" err="1" smtClean="0">
                <a:solidFill>
                  <a:srgbClr val="004A84"/>
                </a:solidFill>
                <a:latin typeface="Arial" charset="0"/>
                <a:cs typeface="Arial" charset="0"/>
                <a:sym typeface="Arial" charset="0"/>
              </a:rPr>
              <a:t>with</a:t>
            </a:r>
            <a:r>
              <a:rPr lang="ru-RU" sz="1600" dirty="0" smtClean="0">
                <a:solidFill>
                  <a:srgbClr val="004A84"/>
                </a:solidFill>
                <a:latin typeface="Arial" charset="0"/>
                <a:cs typeface="Arial" charset="0"/>
                <a:sym typeface="Arial" charset="0"/>
              </a:rPr>
              <a:t> the EU </a:t>
            </a:r>
            <a:r>
              <a:rPr lang="ru-RU" sz="1600" dirty="0" err="1" smtClean="0">
                <a:solidFill>
                  <a:srgbClr val="004A84"/>
                </a:solidFill>
                <a:latin typeface="Arial" charset="0"/>
                <a:cs typeface="Arial" charset="0"/>
                <a:sym typeface="Arial" charset="0"/>
              </a:rPr>
              <a:t>is</a:t>
            </a:r>
            <a:r>
              <a:rPr lang="ru-RU" sz="1600" dirty="0" smtClean="0">
                <a:solidFill>
                  <a:srgbClr val="004A84"/>
                </a:solidFill>
                <a:latin typeface="Arial" charset="0"/>
                <a:cs typeface="Arial" charset="0"/>
                <a:sym typeface="Arial" charset="0"/>
              </a:rPr>
              <a:t> </a:t>
            </a:r>
            <a:r>
              <a:rPr lang="ru-RU" sz="1600" dirty="0" err="1" smtClean="0">
                <a:solidFill>
                  <a:srgbClr val="004A84"/>
                </a:solidFill>
                <a:latin typeface="Arial" charset="0"/>
                <a:cs typeface="Arial" charset="0"/>
                <a:sym typeface="Arial" charset="0"/>
              </a:rPr>
              <a:t>being</a:t>
            </a:r>
            <a:r>
              <a:rPr lang="ru-RU" sz="1600" dirty="0" smtClean="0">
                <a:solidFill>
                  <a:srgbClr val="004A84"/>
                </a:solidFill>
                <a:latin typeface="Arial" charset="0"/>
                <a:cs typeface="Arial" charset="0"/>
                <a:sym typeface="Arial" charset="0"/>
              </a:rPr>
              <a:t> </a:t>
            </a:r>
            <a:r>
              <a:rPr lang="ru-RU" sz="1600" dirty="0" err="1" smtClean="0">
                <a:solidFill>
                  <a:srgbClr val="004A84"/>
                </a:solidFill>
                <a:latin typeface="Arial" charset="0"/>
                <a:cs typeface="Arial" charset="0"/>
                <a:sym typeface="Arial" charset="0"/>
              </a:rPr>
              <a:t>studied</a:t>
            </a:r>
            <a:endParaRPr lang="ru-RU" sz="1600" dirty="0" smtClean="0">
              <a:solidFill>
                <a:srgbClr val="004A84"/>
              </a:solidFill>
              <a:latin typeface="Arial" charset="0"/>
              <a:cs typeface="Arial" charset="0"/>
              <a:sym typeface="Arial" charset="0"/>
            </a:endParaRPr>
          </a:p>
          <a:p>
            <a:pPr>
              <a:lnSpc>
                <a:spcPct val="80000"/>
              </a:lnSpc>
            </a:pPr>
            <a:endParaRPr lang="ru-RU" sz="1600" dirty="0" smtClean="0">
              <a:solidFill>
                <a:srgbClr val="004A84"/>
              </a:solidFill>
              <a:latin typeface="Arial" charset="0"/>
              <a:cs typeface="Arial" charset="0"/>
              <a:sym typeface="Arial" charset="0"/>
            </a:endParaRPr>
          </a:p>
          <a:p>
            <a:pPr>
              <a:lnSpc>
                <a:spcPct val="80000"/>
              </a:lnSpc>
            </a:pPr>
            <a:r>
              <a:rPr lang="ru-RU" sz="1600" dirty="0" err="1" smtClean="0">
                <a:solidFill>
                  <a:srgbClr val="004A84"/>
                </a:solidFill>
                <a:latin typeface="Arial" charset="0"/>
                <a:cs typeface="Arial" charset="0"/>
                <a:sym typeface="Arial" charset="0"/>
              </a:rPr>
              <a:t>As</a:t>
            </a:r>
            <a:r>
              <a:rPr lang="ru-RU" sz="1600" dirty="0" smtClean="0">
                <a:solidFill>
                  <a:srgbClr val="004A84"/>
                </a:solidFill>
                <a:latin typeface="Arial" charset="0"/>
                <a:cs typeface="Arial" charset="0"/>
                <a:sym typeface="Arial" charset="0"/>
              </a:rPr>
              <a:t> </a:t>
            </a:r>
            <a:r>
              <a:rPr lang="ru-RU" sz="1600" dirty="0" err="1" smtClean="0">
                <a:solidFill>
                  <a:srgbClr val="004A84"/>
                </a:solidFill>
                <a:latin typeface="Arial" charset="0"/>
                <a:cs typeface="Arial" charset="0"/>
                <a:sym typeface="Arial" charset="0"/>
              </a:rPr>
              <a:t>to</a:t>
            </a:r>
            <a:r>
              <a:rPr lang="ru-RU" sz="1600" dirty="0" smtClean="0">
                <a:solidFill>
                  <a:srgbClr val="004A84"/>
                </a:solidFill>
                <a:latin typeface="Arial" charset="0"/>
                <a:cs typeface="Arial" charset="0"/>
                <a:sym typeface="Arial" charset="0"/>
              </a:rPr>
              <a:t> </a:t>
            </a:r>
            <a:r>
              <a:rPr lang="ru-RU" sz="1600" dirty="0" err="1" smtClean="0">
                <a:solidFill>
                  <a:srgbClr val="004A84"/>
                </a:solidFill>
                <a:latin typeface="Arial" charset="0"/>
                <a:cs typeface="Arial" charset="0"/>
                <a:sym typeface="Arial" charset="0"/>
              </a:rPr>
              <a:t>eastwards</a:t>
            </a:r>
            <a:r>
              <a:rPr lang="ru-RU" sz="1600" dirty="0" smtClean="0">
                <a:solidFill>
                  <a:srgbClr val="004A84"/>
                </a:solidFill>
                <a:latin typeface="Arial" charset="0"/>
                <a:cs typeface="Arial" charset="0"/>
                <a:sym typeface="Arial" charset="0"/>
              </a:rPr>
              <a:t> </a:t>
            </a:r>
            <a:r>
              <a:rPr lang="ru-RU" sz="1600" dirty="0" err="1" smtClean="0">
                <a:solidFill>
                  <a:srgbClr val="004A84"/>
                </a:solidFill>
                <a:latin typeface="Arial" charset="0"/>
                <a:cs typeface="Arial" charset="0"/>
                <a:sym typeface="Arial" charset="0"/>
              </a:rPr>
              <a:t>direction</a:t>
            </a:r>
            <a:r>
              <a:rPr lang="ru-RU" sz="1600" dirty="0" smtClean="0">
                <a:solidFill>
                  <a:srgbClr val="004A84"/>
                </a:solidFill>
                <a:latin typeface="Arial" charset="0"/>
                <a:cs typeface="Arial" charset="0"/>
                <a:sym typeface="Arial" charset="0"/>
              </a:rPr>
              <a:t>, </a:t>
            </a:r>
            <a:r>
              <a:rPr lang="ru-RU" sz="1600" dirty="0" err="1" smtClean="0">
                <a:solidFill>
                  <a:srgbClr val="004A84"/>
                </a:solidFill>
                <a:latin typeface="Arial" charset="0"/>
                <a:cs typeface="Arial" charset="0"/>
                <a:sym typeface="Arial" charset="0"/>
              </a:rPr>
              <a:t>China</a:t>
            </a:r>
            <a:r>
              <a:rPr lang="ru-RU" sz="1600" dirty="0" smtClean="0">
                <a:solidFill>
                  <a:srgbClr val="004A84"/>
                </a:solidFill>
                <a:latin typeface="Arial" charset="0"/>
                <a:cs typeface="Arial" charset="0"/>
                <a:sym typeface="Arial" charset="0"/>
              </a:rPr>
              <a:t>, </a:t>
            </a:r>
            <a:r>
              <a:rPr lang="ru-RU" sz="1600" dirty="0" err="1" smtClean="0">
                <a:solidFill>
                  <a:srgbClr val="004A84"/>
                </a:solidFill>
                <a:latin typeface="Arial" charset="0"/>
                <a:cs typeface="Arial" charset="0"/>
                <a:sym typeface="Arial" charset="0"/>
              </a:rPr>
              <a:t>India</a:t>
            </a:r>
            <a:r>
              <a:rPr lang="ru-RU" sz="1600" dirty="0" smtClean="0">
                <a:solidFill>
                  <a:srgbClr val="004A84"/>
                </a:solidFill>
                <a:latin typeface="Arial" charset="0"/>
                <a:cs typeface="Arial" charset="0"/>
                <a:sym typeface="Arial" charset="0"/>
              </a:rPr>
              <a:t>, </a:t>
            </a:r>
            <a:r>
              <a:rPr lang="ru-RU" sz="1600" dirty="0" err="1" smtClean="0">
                <a:solidFill>
                  <a:srgbClr val="004A84"/>
                </a:solidFill>
                <a:latin typeface="Arial" charset="0"/>
                <a:cs typeface="Arial" charset="0"/>
                <a:sym typeface="Arial" charset="0"/>
              </a:rPr>
              <a:t>Vietnam</a:t>
            </a:r>
            <a:r>
              <a:rPr lang="ru-RU" sz="1600" dirty="0" smtClean="0">
                <a:solidFill>
                  <a:srgbClr val="004A84"/>
                </a:solidFill>
                <a:latin typeface="Arial" charset="0"/>
                <a:cs typeface="Arial" charset="0"/>
                <a:sym typeface="Arial" charset="0"/>
              </a:rPr>
              <a:t>, </a:t>
            </a:r>
            <a:r>
              <a:rPr lang="ru-RU" sz="1600" dirty="0" err="1" smtClean="0">
                <a:solidFill>
                  <a:srgbClr val="004A84"/>
                </a:solidFill>
                <a:latin typeface="Arial" charset="0"/>
                <a:cs typeface="Arial" charset="0"/>
                <a:sym typeface="Arial" charset="0"/>
              </a:rPr>
              <a:t>and</a:t>
            </a:r>
            <a:r>
              <a:rPr lang="ru-RU" sz="1600" dirty="0" smtClean="0">
                <a:solidFill>
                  <a:srgbClr val="004A84"/>
                </a:solidFill>
                <a:latin typeface="Arial" charset="0"/>
                <a:cs typeface="Arial" charset="0"/>
                <a:sym typeface="Arial" charset="0"/>
              </a:rPr>
              <a:t> </a:t>
            </a:r>
            <a:r>
              <a:rPr lang="ru-RU" sz="1600" dirty="0" err="1" smtClean="0">
                <a:solidFill>
                  <a:srgbClr val="004A84"/>
                </a:solidFill>
                <a:latin typeface="Arial" charset="0"/>
                <a:cs typeface="Arial" charset="0"/>
                <a:sym typeface="Arial" charset="0"/>
              </a:rPr>
              <a:t>other</a:t>
            </a:r>
            <a:r>
              <a:rPr lang="ru-RU" sz="1600" dirty="0" smtClean="0">
                <a:solidFill>
                  <a:srgbClr val="004A84"/>
                </a:solidFill>
                <a:latin typeface="Arial" charset="0"/>
                <a:cs typeface="Arial" charset="0"/>
                <a:sym typeface="Arial" charset="0"/>
              </a:rPr>
              <a:t> </a:t>
            </a:r>
            <a:r>
              <a:rPr lang="ru-RU" sz="1600" dirty="0" err="1" smtClean="0">
                <a:solidFill>
                  <a:srgbClr val="004A84"/>
                </a:solidFill>
                <a:latin typeface="Arial" charset="0"/>
                <a:cs typeface="Arial" charset="0"/>
                <a:sym typeface="Arial" charset="0"/>
              </a:rPr>
              <a:t>countries</a:t>
            </a:r>
            <a:r>
              <a:rPr lang="ru-RU" sz="1600" dirty="0" smtClean="0">
                <a:solidFill>
                  <a:srgbClr val="004A84"/>
                </a:solidFill>
                <a:latin typeface="Arial" charset="0"/>
                <a:cs typeface="Arial" charset="0"/>
                <a:sym typeface="Arial" charset="0"/>
              </a:rPr>
              <a:t> </a:t>
            </a:r>
            <a:r>
              <a:rPr lang="ru-RU" sz="1600" dirty="0" err="1" smtClean="0">
                <a:solidFill>
                  <a:srgbClr val="004A84"/>
                </a:solidFill>
                <a:latin typeface="Arial" charset="0"/>
                <a:cs typeface="Arial" charset="0"/>
                <a:sym typeface="Arial" charset="0"/>
              </a:rPr>
              <a:t>are</a:t>
            </a:r>
            <a:r>
              <a:rPr lang="ru-RU" sz="1600" dirty="0" smtClean="0">
                <a:solidFill>
                  <a:srgbClr val="004A84"/>
                </a:solidFill>
                <a:latin typeface="Arial" charset="0"/>
                <a:cs typeface="Arial" charset="0"/>
                <a:sym typeface="Arial" charset="0"/>
              </a:rPr>
              <a:t> </a:t>
            </a:r>
            <a:r>
              <a:rPr lang="ru-RU" sz="1600" dirty="0" err="1" smtClean="0">
                <a:solidFill>
                  <a:srgbClr val="004A84"/>
                </a:solidFill>
                <a:latin typeface="Arial" charset="0"/>
                <a:cs typeface="Arial" charset="0"/>
                <a:sym typeface="Arial" charset="0"/>
              </a:rPr>
              <a:t>important</a:t>
            </a:r>
            <a:endParaRPr lang="ru-RU" sz="1600" dirty="0" smtClean="0">
              <a:solidFill>
                <a:srgbClr val="004A84"/>
              </a:solidFill>
              <a:latin typeface="Arial" charset="0"/>
              <a:cs typeface="Arial" charset="0"/>
              <a:sym typeface="Arial" charset="0"/>
            </a:endParaRPr>
          </a:p>
        </p:txBody>
      </p:sp>
      <p:sp>
        <p:nvSpPr>
          <p:cNvPr id="6" name="Текст 5"/>
          <p:cNvSpPr>
            <a:spLocks noGrp="1"/>
          </p:cNvSpPr>
          <p:nvPr>
            <p:ph type="body" sz="quarter" idx="3"/>
          </p:nvPr>
        </p:nvSpPr>
        <p:spPr>
          <a:xfrm>
            <a:off x="4645025" y="1535113"/>
            <a:ext cx="4041775" cy="1606550"/>
          </a:xfrm>
        </p:spPr>
        <p:txBody>
          <a:bodyPr anchor="t"/>
          <a:lstStyle/>
          <a:p>
            <a:pPr>
              <a:lnSpc>
                <a:spcPct val="90000"/>
              </a:lnSpc>
            </a:pPr>
            <a:r>
              <a:rPr lang="ru-RU" sz="1900" b="0" smtClean="0">
                <a:solidFill>
                  <a:srgbClr val="004A84"/>
                </a:solidFill>
                <a:latin typeface="Arial" charset="0"/>
                <a:cs typeface="Arial" charset="0"/>
                <a:sym typeface="Arial" charset="0"/>
              </a:rPr>
              <a:t>Important areas of continental integration: </a:t>
            </a:r>
          </a:p>
          <a:p>
            <a:pPr>
              <a:lnSpc>
                <a:spcPct val="90000"/>
              </a:lnSpc>
            </a:pPr>
            <a:endParaRPr lang="ru-RU" sz="1900" b="0" smtClean="0">
              <a:solidFill>
                <a:srgbClr val="004A84"/>
              </a:solidFill>
              <a:latin typeface="Arial" charset="0"/>
              <a:cs typeface="Arial" charset="0"/>
              <a:sym typeface="Arial" charset="0"/>
            </a:endParaRPr>
          </a:p>
          <a:p>
            <a:pPr>
              <a:lnSpc>
                <a:spcPct val="90000"/>
              </a:lnSpc>
            </a:pPr>
            <a:r>
              <a:rPr lang="ru-RU" sz="1900" b="0" smtClean="0">
                <a:solidFill>
                  <a:srgbClr val="004A84"/>
                </a:solidFill>
                <a:latin typeface="Arial" charset="0"/>
                <a:cs typeface="Arial" charset="0"/>
                <a:sym typeface="Arial" charset="0"/>
              </a:rPr>
              <a:t>EEU - West </a:t>
            </a:r>
          </a:p>
          <a:p>
            <a:pPr>
              <a:lnSpc>
                <a:spcPct val="90000"/>
              </a:lnSpc>
            </a:pPr>
            <a:r>
              <a:rPr lang="ru-RU" sz="1900" b="0" smtClean="0">
                <a:solidFill>
                  <a:srgbClr val="004A84"/>
                </a:solidFill>
                <a:latin typeface="Arial" charset="0"/>
                <a:cs typeface="Arial" charset="0"/>
                <a:sym typeface="Arial" charset="0"/>
              </a:rPr>
              <a:t>EEU - East </a:t>
            </a:r>
          </a:p>
        </p:txBody>
      </p:sp>
      <p:sp>
        <p:nvSpPr>
          <p:cNvPr id="62467" name="Заголовок 1"/>
          <p:cNvSpPr>
            <a:spLocks noGrp="1"/>
          </p:cNvSpPr>
          <p:nvPr>
            <p:ph type="title"/>
          </p:nvPr>
        </p:nvSpPr>
        <p:spPr>
          <a:xfrm>
            <a:off x="1187450" y="404813"/>
            <a:ext cx="7499350" cy="868362"/>
          </a:xfrm>
        </p:spPr>
        <p:txBody>
          <a:bodyPr/>
          <a:lstStyle/>
          <a:p>
            <a:pPr algn="r"/>
            <a:r>
              <a:rPr sz="2800" b="1" smtClean="0">
                <a:latin typeface="Arial Narrow" pitchFamily="34" charset="0"/>
                <a:ea typeface="Geneva"/>
                <a:sym typeface="Arial" charset="0"/>
              </a:rPr>
              <a:t>Eurasian continental integration </a:t>
            </a:r>
          </a:p>
        </p:txBody>
      </p:sp>
      <p:pic>
        <p:nvPicPr>
          <p:cNvPr id="62468" name="Объект 5"/>
          <p:cNvPicPr>
            <a:picLocks noGrp="1" noChangeArrowheads="1"/>
          </p:cNvPicPr>
          <p:nvPr>
            <p:ph sz="half" idx="2"/>
          </p:nvPr>
        </p:nvPicPr>
        <p:blipFill>
          <a:blip r:embed="rId3" cstate="print"/>
          <a:srcRect r="-78" b="-1994"/>
          <a:stretch>
            <a:fillRect/>
          </a:stretch>
        </p:blipFill>
        <p:spPr>
          <a:xfrm>
            <a:off x="468313" y="1341438"/>
            <a:ext cx="4040187" cy="3081337"/>
          </a:xfrm>
        </p:spPr>
      </p:pic>
      <p:pic>
        <p:nvPicPr>
          <p:cNvPr id="62469" name="Рисунок 4" descr="S:\ЦИИ\Презентации и СМИ\Фото\Two-point-equidistant-asia.jpg"/>
          <p:cNvPicPr>
            <a:picLocks noGrp="1" noChangeAspect="1" noChangeArrowheads="1"/>
          </p:cNvPicPr>
          <p:nvPr>
            <p:ph sz="quarter" idx="4"/>
          </p:nvPr>
        </p:nvPicPr>
        <p:blipFill>
          <a:blip r:embed="rId4" cstate="print"/>
          <a:srcRect/>
          <a:stretch>
            <a:fillRect/>
          </a:stretch>
        </p:blipFill>
        <p:spPr>
          <a:xfrm>
            <a:off x="4643438" y="3190875"/>
            <a:ext cx="4041775" cy="3019425"/>
          </a:xfrm>
        </p:spPr>
      </p:pic>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0184253">
            <a:off x="467482" y="2743286"/>
            <a:ext cx="1054510" cy="1659095"/>
          </a:xfrm>
          <a:prstGeom prst="rect">
            <a:avLst/>
          </a:prstGeom>
          <a:noFill/>
          <a:ln>
            <a:noFill/>
          </a:ln>
          <a:effectLst>
            <a:innerShdw blurRad="63500" dist="50800" dir="8100000">
              <a:prstClr val="black">
                <a:alpha val="50000"/>
              </a:prstClr>
            </a:inn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58888" y="333375"/>
            <a:ext cx="7507287" cy="763588"/>
          </a:xfrm>
          <a:prstGeom prst="rect">
            <a:avLst/>
          </a:prstGeom>
          <a:noFill/>
          <a:ln>
            <a:noFill/>
          </a:ln>
        </p:spPr>
        <p:style>
          <a:lnRef idx="2">
            <a:schemeClr val="accent6"/>
          </a:lnRef>
          <a:fillRef idx="1">
            <a:schemeClr val="lt1"/>
          </a:fillRef>
          <a:effectRef idx="0">
            <a:schemeClr val="accent6"/>
          </a:effectRef>
          <a:fontRef idx="minor">
            <a:schemeClr val="dk1"/>
          </a:fontRef>
        </p:style>
        <p:txBody>
          <a:bodyPr anchor="ctr"/>
          <a:lstStyle/>
          <a:p>
            <a:pPr algn="r">
              <a:buSzPct val="100000"/>
            </a:pPr>
            <a:r>
              <a:rPr lang="ru-RU" sz="2800" b="1">
                <a:solidFill>
                  <a:srgbClr val="004A84"/>
                </a:solidFill>
                <a:latin typeface="Arial Narrow" pitchFamily="34" charset="0"/>
                <a:cs typeface="Arial" charset="0"/>
                <a:sym typeface="Arial" charset="0"/>
              </a:rPr>
              <a:t>Single Economic Space  </a:t>
            </a:r>
          </a:p>
          <a:p>
            <a:pPr algn="r">
              <a:buSzPct val="100000"/>
            </a:pPr>
            <a:r>
              <a:rPr lang="ru-RU" sz="2800" b="1">
                <a:solidFill>
                  <a:srgbClr val="004A84"/>
                </a:solidFill>
                <a:latin typeface="Arial Narrow" pitchFamily="34" charset="0"/>
                <a:cs typeface="Arial" charset="0"/>
                <a:sym typeface="Arial" charset="0"/>
              </a:rPr>
              <a:t>from the Atlantic to the Pacific </a:t>
            </a:r>
          </a:p>
        </p:txBody>
      </p:sp>
      <p:pic>
        <p:nvPicPr>
          <p:cNvPr id="64514" name="Picture 2"/>
          <p:cNvPicPr>
            <a:picLocks noChangeAspect="1" noChangeArrowheads="1"/>
          </p:cNvPicPr>
          <p:nvPr/>
        </p:nvPicPr>
        <p:blipFill>
          <a:blip r:embed="rId3" cstate="print"/>
          <a:srcRect/>
          <a:stretch>
            <a:fillRect/>
          </a:stretch>
        </p:blipFill>
        <p:spPr bwMode="auto">
          <a:xfrm>
            <a:off x="539750" y="1412875"/>
            <a:ext cx="8064500" cy="4679950"/>
          </a:xfrm>
          <a:prstGeom prst="rect">
            <a:avLst/>
          </a:prstGeom>
          <a:noFill/>
          <a:ln w="9525">
            <a:noFill/>
            <a:miter lim="800000"/>
            <a:headEnd/>
            <a:tailEnd/>
          </a:ln>
        </p:spPr>
      </p:pic>
      <p:sp>
        <p:nvSpPr>
          <p:cNvPr id="5" name="TextBox 4"/>
          <p:cNvSpPr txBox="1"/>
          <p:nvPr/>
        </p:nvSpPr>
        <p:spPr>
          <a:xfrm>
            <a:off x="1643042" y="2357430"/>
            <a:ext cx="357190" cy="184666"/>
          </a:xfrm>
          <a:prstGeom prst="rect">
            <a:avLst/>
          </a:prstGeom>
          <a:solidFill>
            <a:srgbClr val="002060"/>
          </a:solidFill>
        </p:spPr>
        <p:txBody>
          <a:bodyPr wrap="square" lIns="0" tIns="0" rIns="0" bIns="0" rtlCol="0">
            <a:spAutoFit/>
          </a:bodyPr>
          <a:lstStyle/>
          <a:p>
            <a:pPr algn="ctr"/>
            <a:r>
              <a:rPr lang="en-US" sz="1200" b="1" dirty="0" smtClean="0">
                <a:solidFill>
                  <a:schemeClr val="bg1"/>
                </a:solidFill>
              </a:rPr>
              <a:t>EU</a:t>
            </a:r>
            <a:endParaRPr lang="ru-RU" sz="1200" b="1" dirty="0" smtClean="0">
              <a:solidFill>
                <a:schemeClr val="bg1"/>
              </a:solidFill>
            </a:endParaRPr>
          </a:p>
        </p:txBody>
      </p:sp>
      <p:sp>
        <p:nvSpPr>
          <p:cNvPr id="6" name="TextBox 5"/>
          <p:cNvSpPr txBox="1"/>
          <p:nvPr/>
        </p:nvSpPr>
        <p:spPr>
          <a:xfrm>
            <a:off x="1142976" y="3143248"/>
            <a:ext cx="1357322" cy="478387"/>
          </a:xfrm>
          <a:prstGeom prst="rect">
            <a:avLst/>
          </a:prstGeom>
          <a:solidFill>
            <a:srgbClr val="002060"/>
          </a:solidFill>
        </p:spPr>
        <p:txBody>
          <a:bodyPr wrap="square" lIns="0" tIns="0" rIns="0" bIns="108000" rtlCol="0">
            <a:spAutoFit/>
          </a:bodyPr>
          <a:lstStyle/>
          <a:p>
            <a:pPr algn="ctr"/>
            <a:r>
              <a:rPr lang="en-US" sz="1200" b="1" dirty="0" smtClean="0">
                <a:solidFill>
                  <a:schemeClr val="bg1"/>
                </a:solidFill>
              </a:rPr>
              <a:t>Common internal market</a:t>
            </a:r>
            <a:endParaRPr lang="ru-RU" sz="1200" b="1" dirty="0" smtClean="0">
              <a:solidFill>
                <a:schemeClr val="bg1"/>
              </a:solidFill>
            </a:endParaRPr>
          </a:p>
        </p:txBody>
      </p:sp>
      <p:sp>
        <p:nvSpPr>
          <p:cNvPr id="8" name="TextBox 7"/>
          <p:cNvSpPr txBox="1"/>
          <p:nvPr/>
        </p:nvSpPr>
        <p:spPr>
          <a:xfrm>
            <a:off x="928662" y="4143380"/>
            <a:ext cx="1785950" cy="184666"/>
          </a:xfrm>
          <a:prstGeom prst="rect">
            <a:avLst/>
          </a:prstGeom>
          <a:solidFill>
            <a:srgbClr val="002060"/>
          </a:solidFill>
        </p:spPr>
        <p:txBody>
          <a:bodyPr wrap="square" lIns="0" tIns="0" rIns="0" bIns="0" rtlCol="0">
            <a:spAutoFit/>
          </a:bodyPr>
          <a:lstStyle/>
          <a:p>
            <a:pPr algn="ctr"/>
            <a:r>
              <a:rPr lang="en-US" sz="1200" b="1" dirty="0" smtClean="0">
                <a:solidFill>
                  <a:schemeClr val="bg1"/>
                </a:solidFill>
              </a:rPr>
              <a:t>Customs union</a:t>
            </a:r>
            <a:endParaRPr lang="ru-RU" sz="1200" b="1" dirty="0" smtClean="0">
              <a:solidFill>
                <a:schemeClr val="bg1"/>
              </a:solidFill>
            </a:endParaRPr>
          </a:p>
        </p:txBody>
      </p:sp>
      <p:sp>
        <p:nvSpPr>
          <p:cNvPr id="9" name="TextBox 8"/>
          <p:cNvSpPr txBox="1"/>
          <p:nvPr/>
        </p:nvSpPr>
        <p:spPr>
          <a:xfrm>
            <a:off x="714348" y="5072074"/>
            <a:ext cx="2071702" cy="184666"/>
          </a:xfrm>
          <a:prstGeom prst="rect">
            <a:avLst/>
          </a:prstGeom>
          <a:solidFill>
            <a:srgbClr val="002060"/>
          </a:solidFill>
        </p:spPr>
        <p:txBody>
          <a:bodyPr wrap="square" lIns="0" tIns="0" rIns="0" bIns="0" rtlCol="0">
            <a:spAutoFit/>
          </a:bodyPr>
          <a:lstStyle/>
          <a:p>
            <a:pPr algn="ctr"/>
            <a:r>
              <a:rPr lang="en-US" sz="1200" b="1" dirty="0" smtClean="0">
                <a:solidFill>
                  <a:schemeClr val="bg1"/>
                </a:solidFill>
              </a:rPr>
              <a:t>Free</a:t>
            </a:r>
            <a:r>
              <a:rPr lang="ru-RU" sz="1200" b="1" dirty="0" smtClean="0">
                <a:solidFill>
                  <a:schemeClr val="bg1"/>
                </a:solidFill>
              </a:rPr>
              <a:t> </a:t>
            </a:r>
            <a:r>
              <a:rPr lang="en-US" sz="1200" b="1" dirty="0" smtClean="0">
                <a:solidFill>
                  <a:schemeClr val="bg1"/>
                </a:solidFill>
              </a:rPr>
              <a:t>trade area</a:t>
            </a:r>
            <a:endParaRPr lang="ru-RU" sz="1200" b="1" dirty="0" smtClean="0">
              <a:solidFill>
                <a:schemeClr val="bg1"/>
              </a:solidFill>
            </a:endParaRPr>
          </a:p>
        </p:txBody>
      </p:sp>
      <p:sp>
        <p:nvSpPr>
          <p:cNvPr id="10" name="TextBox 9"/>
          <p:cNvSpPr txBox="1"/>
          <p:nvPr/>
        </p:nvSpPr>
        <p:spPr>
          <a:xfrm>
            <a:off x="4143372" y="2214554"/>
            <a:ext cx="785818" cy="478387"/>
          </a:xfrm>
          <a:prstGeom prst="rect">
            <a:avLst/>
          </a:prstGeom>
          <a:solidFill>
            <a:srgbClr val="002060"/>
          </a:solidFill>
        </p:spPr>
        <p:txBody>
          <a:bodyPr wrap="square" lIns="0" tIns="0" rIns="0" bIns="108000" rtlCol="0">
            <a:spAutoFit/>
          </a:bodyPr>
          <a:lstStyle/>
          <a:p>
            <a:pPr algn="ctr"/>
            <a:r>
              <a:rPr lang="en-US" sz="1200" b="1" dirty="0" smtClean="0">
                <a:solidFill>
                  <a:schemeClr val="bg1"/>
                </a:solidFill>
              </a:rPr>
              <a:t>Economic union</a:t>
            </a:r>
            <a:endParaRPr lang="ru-RU" sz="1200" b="1" dirty="0" smtClean="0">
              <a:solidFill>
                <a:schemeClr val="bg1"/>
              </a:solidFill>
            </a:endParaRPr>
          </a:p>
        </p:txBody>
      </p:sp>
      <p:sp>
        <p:nvSpPr>
          <p:cNvPr id="11" name="TextBox 10"/>
          <p:cNvSpPr txBox="1"/>
          <p:nvPr/>
        </p:nvSpPr>
        <p:spPr>
          <a:xfrm>
            <a:off x="3929058" y="3122610"/>
            <a:ext cx="1285884" cy="478387"/>
          </a:xfrm>
          <a:prstGeom prst="rect">
            <a:avLst/>
          </a:prstGeom>
          <a:solidFill>
            <a:srgbClr val="002060"/>
          </a:solidFill>
        </p:spPr>
        <p:txBody>
          <a:bodyPr wrap="square" lIns="0" tIns="0" rIns="0" bIns="108000" rtlCol="0">
            <a:spAutoFit/>
          </a:bodyPr>
          <a:lstStyle/>
          <a:p>
            <a:pPr algn="ctr"/>
            <a:r>
              <a:rPr lang="en-US" sz="1200" b="1" dirty="0" smtClean="0">
                <a:solidFill>
                  <a:schemeClr val="bg1"/>
                </a:solidFill>
              </a:rPr>
              <a:t>Single economic space</a:t>
            </a:r>
            <a:endParaRPr lang="ru-RU" sz="1200" b="1" dirty="0" smtClean="0">
              <a:solidFill>
                <a:schemeClr val="bg1"/>
              </a:solidFill>
            </a:endParaRPr>
          </a:p>
        </p:txBody>
      </p:sp>
      <p:sp>
        <p:nvSpPr>
          <p:cNvPr id="12" name="TextBox 11"/>
          <p:cNvSpPr txBox="1"/>
          <p:nvPr/>
        </p:nvSpPr>
        <p:spPr>
          <a:xfrm>
            <a:off x="3714744" y="4115878"/>
            <a:ext cx="1643074" cy="369332"/>
          </a:xfrm>
          <a:prstGeom prst="rect">
            <a:avLst/>
          </a:prstGeom>
          <a:solidFill>
            <a:srgbClr val="002060"/>
          </a:solidFill>
        </p:spPr>
        <p:txBody>
          <a:bodyPr wrap="square" lIns="0" tIns="0" rIns="0" bIns="0" rtlCol="0">
            <a:spAutoFit/>
          </a:bodyPr>
          <a:lstStyle/>
          <a:p>
            <a:pPr algn="ctr"/>
            <a:r>
              <a:rPr lang="en-US" sz="1200" b="1" dirty="0" smtClean="0">
                <a:solidFill>
                  <a:schemeClr val="bg1"/>
                </a:solidFill>
              </a:rPr>
              <a:t>Customs union</a:t>
            </a:r>
            <a:endParaRPr lang="ru-RU" sz="1200" b="1" dirty="0" smtClean="0">
              <a:solidFill>
                <a:schemeClr val="bg1"/>
              </a:solidFill>
            </a:endParaRPr>
          </a:p>
          <a:p>
            <a:pPr algn="ctr"/>
            <a:endParaRPr lang="ru-RU" sz="1200" b="1" dirty="0" smtClean="0">
              <a:solidFill>
                <a:schemeClr val="bg1"/>
              </a:solidFill>
            </a:endParaRPr>
          </a:p>
        </p:txBody>
      </p:sp>
      <p:sp>
        <p:nvSpPr>
          <p:cNvPr id="13" name="TextBox 12"/>
          <p:cNvSpPr txBox="1"/>
          <p:nvPr/>
        </p:nvSpPr>
        <p:spPr>
          <a:xfrm>
            <a:off x="3500430" y="5082672"/>
            <a:ext cx="2143140" cy="184666"/>
          </a:xfrm>
          <a:prstGeom prst="rect">
            <a:avLst/>
          </a:prstGeom>
          <a:solidFill>
            <a:srgbClr val="002060"/>
          </a:solidFill>
        </p:spPr>
        <p:txBody>
          <a:bodyPr wrap="square" lIns="0" tIns="0" rIns="0" bIns="0" rtlCol="0">
            <a:spAutoFit/>
          </a:bodyPr>
          <a:lstStyle/>
          <a:p>
            <a:pPr algn="ctr"/>
            <a:r>
              <a:rPr lang="en-US" sz="1200" b="1" dirty="0" smtClean="0">
                <a:solidFill>
                  <a:schemeClr val="bg1"/>
                </a:solidFill>
              </a:rPr>
              <a:t>Free trade area</a:t>
            </a:r>
            <a:endParaRPr lang="ru-RU" sz="1200" b="1" dirty="0" smtClean="0">
              <a:solidFill>
                <a:schemeClr val="bg1"/>
              </a:solidFill>
            </a:endParaRPr>
          </a:p>
        </p:txBody>
      </p:sp>
      <p:sp>
        <p:nvSpPr>
          <p:cNvPr id="15" name="TextBox 14"/>
          <p:cNvSpPr txBox="1"/>
          <p:nvPr/>
        </p:nvSpPr>
        <p:spPr>
          <a:xfrm>
            <a:off x="6929454" y="3786190"/>
            <a:ext cx="785818" cy="293721"/>
          </a:xfrm>
          <a:prstGeom prst="rect">
            <a:avLst/>
          </a:prstGeom>
          <a:solidFill>
            <a:srgbClr val="002060"/>
          </a:solidFill>
        </p:spPr>
        <p:txBody>
          <a:bodyPr wrap="square" lIns="0" tIns="0" rIns="0" bIns="108000" rtlCol="0">
            <a:spAutoFit/>
          </a:bodyPr>
          <a:lstStyle/>
          <a:p>
            <a:pPr algn="ctr"/>
            <a:r>
              <a:rPr lang="en-US" sz="1200" b="1" dirty="0" smtClean="0">
                <a:solidFill>
                  <a:schemeClr val="bg1"/>
                </a:solidFill>
              </a:rPr>
              <a:t>APEC</a:t>
            </a:r>
            <a:endParaRPr lang="ru-RU" sz="1200" b="1" dirty="0" smtClean="0">
              <a:solidFill>
                <a:schemeClr val="bg1"/>
              </a:solidFill>
            </a:endParaRPr>
          </a:p>
        </p:txBody>
      </p:sp>
      <p:sp>
        <p:nvSpPr>
          <p:cNvPr id="16" name="TextBox 15"/>
          <p:cNvSpPr txBox="1"/>
          <p:nvPr/>
        </p:nvSpPr>
        <p:spPr>
          <a:xfrm>
            <a:off x="2597136" y="1681150"/>
            <a:ext cx="1357322" cy="307777"/>
          </a:xfrm>
          <a:prstGeom prst="rect">
            <a:avLst/>
          </a:prstGeom>
          <a:solidFill>
            <a:srgbClr val="F3F3F4"/>
          </a:solidFill>
        </p:spPr>
        <p:txBody>
          <a:bodyPr wrap="square" lIns="0" tIns="0" rIns="0" bIns="0" rtlCol="0">
            <a:spAutoFit/>
          </a:bodyPr>
          <a:lstStyle/>
          <a:p>
            <a:pPr algn="ctr"/>
            <a:r>
              <a:rPr lang="en-US" sz="1000" b="1" dirty="0" smtClean="0">
                <a:solidFill>
                  <a:srgbClr val="000000"/>
                </a:solidFill>
              </a:rPr>
              <a:t>Creation of four common spaces</a:t>
            </a:r>
            <a:endParaRPr lang="ru-RU" sz="1000" b="1" dirty="0" smtClean="0">
              <a:solidFill>
                <a:srgbClr val="000000"/>
              </a:solidFill>
            </a:endParaRPr>
          </a:p>
        </p:txBody>
      </p:sp>
      <p:sp>
        <p:nvSpPr>
          <p:cNvPr id="17" name="TextBox 16"/>
          <p:cNvSpPr txBox="1"/>
          <p:nvPr/>
        </p:nvSpPr>
        <p:spPr>
          <a:xfrm>
            <a:off x="5156204" y="1456125"/>
            <a:ext cx="1643074" cy="724608"/>
          </a:xfrm>
          <a:prstGeom prst="rect">
            <a:avLst/>
          </a:prstGeom>
          <a:solidFill>
            <a:srgbClr val="F3F3F4"/>
          </a:solidFill>
        </p:spPr>
        <p:txBody>
          <a:bodyPr wrap="square" lIns="0" tIns="0" rIns="0" bIns="108000" rtlCol="0">
            <a:spAutoFit/>
          </a:bodyPr>
          <a:lstStyle/>
          <a:p>
            <a:pPr algn="ctr"/>
            <a:r>
              <a:rPr lang="en-US" sz="1000" b="1" dirty="0" smtClean="0">
                <a:solidFill>
                  <a:srgbClr val="000000"/>
                </a:solidFill>
              </a:rPr>
              <a:t>Liberalization of trade, including creation of free trade regimes</a:t>
            </a:r>
            <a:endParaRPr lang="ru-RU" sz="1000" b="1" dirty="0" smtClean="0">
              <a:solidFill>
                <a:srgbClr val="000000"/>
              </a:solidFill>
            </a:endParaRPr>
          </a:p>
          <a:p>
            <a:pPr algn="ctr"/>
            <a:endParaRPr lang="ru-RU" sz="1000" b="1" dirty="0" smtClean="0">
              <a:solidFill>
                <a:srgbClr val="000000"/>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Заголовок 1"/>
          <p:cNvSpPr>
            <a:spLocks noGrp="1"/>
          </p:cNvSpPr>
          <p:nvPr>
            <p:ph type="title"/>
          </p:nvPr>
        </p:nvSpPr>
        <p:spPr>
          <a:xfrm>
            <a:off x="1187450" y="333375"/>
            <a:ext cx="7499350" cy="939800"/>
          </a:xfrm>
        </p:spPr>
        <p:txBody>
          <a:bodyPr anchor="t"/>
          <a:lstStyle/>
          <a:p>
            <a:pPr algn="r"/>
            <a:r>
              <a:rPr sz="2800" b="1" smtClean="0">
                <a:latin typeface="Arial Narrow" pitchFamily="34" charset="0"/>
                <a:ea typeface="Geneva"/>
                <a:sym typeface="Arial" charset="0"/>
              </a:rPr>
              <a:t>Regional integration stages </a:t>
            </a:r>
          </a:p>
        </p:txBody>
      </p:sp>
      <p:pic>
        <p:nvPicPr>
          <p:cNvPr id="26626" name="Picture 3"/>
          <p:cNvPicPr>
            <a:picLocks noGrp="1" noChangeAspect="1" noChangeArrowheads="1"/>
          </p:cNvPicPr>
          <p:nvPr>
            <p:ph sz="half" idx="1"/>
          </p:nvPr>
        </p:nvPicPr>
        <p:blipFill>
          <a:blip r:embed="rId3" cstate="print"/>
          <a:srcRect/>
          <a:stretch>
            <a:fillRect/>
          </a:stretch>
        </p:blipFill>
        <p:spPr>
          <a:xfrm>
            <a:off x="785786" y="1643050"/>
            <a:ext cx="7848600" cy="4525962"/>
          </a:xfrm>
        </p:spPr>
      </p:pic>
      <p:sp>
        <p:nvSpPr>
          <p:cNvPr id="4" name="TextBox 3"/>
          <p:cNvSpPr txBox="1"/>
          <p:nvPr/>
        </p:nvSpPr>
        <p:spPr>
          <a:xfrm>
            <a:off x="857224" y="2711153"/>
            <a:ext cx="714380" cy="161583"/>
          </a:xfrm>
          <a:prstGeom prst="rect">
            <a:avLst/>
          </a:prstGeom>
          <a:solidFill>
            <a:schemeClr val="bg1"/>
          </a:solidFill>
        </p:spPr>
        <p:txBody>
          <a:bodyPr wrap="square" lIns="0" tIns="0" rIns="0" bIns="0" rtlCol="0">
            <a:spAutoFit/>
          </a:bodyPr>
          <a:lstStyle/>
          <a:p>
            <a:r>
              <a:rPr lang="en-US" sz="1050" b="1" dirty="0" smtClean="0">
                <a:solidFill>
                  <a:srgbClr val="002060"/>
                </a:solidFill>
              </a:rPr>
              <a:t>STAGES</a:t>
            </a:r>
            <a:endParaRPr lang="ru-RU" sz="1050" b="1" dirty="0">
              <a:solidFill>
                <a:srgbClr val="002060"/>
              </a:solidFill>
            </a:endParaRPr>
          </a:p>
        </p:txBody>
      </p:sp>
      <p:sp>
        <p:nvSpPr>
          <p:cNvPr id="5" name="TextBox 4"/>
          <p:cNvSpPr txBox="1"/>
          <p:nvPr/>
        </p:nvSpPr>
        <p:spPr>
          <a:xfrm>
            <a:off x="7000892" y="2714620"/>
            <a:ext cx="1571636" cy="646331"/>
          </a:xfrm>
          <a:prstGeom prst="rect">
            <a:avLst/>
          </a:prstGeom>
          <a:solidFill>
            <a:schemeClr val="bg1"/>
          </a:solidFill>
        </p:spPr>
        <p:txBody>
          <a:bodyPr wrap="square" lIns="0" tIns="0" rIns="0" bIns="0" rtlCol="0">
            <a:spAutoFit/>
          </a:bodyPr>
          <a:lstStyle/>
          <a:p>
            <a:pPr algn="ctr"/>
            <a:endParaRPr lang="en-US" sz="1050" b="1" dirty="0" smtClean="0">
              <a:solidFill>
                <a:srgbClr val="002060"/>
              </a:solidFill>
            </a:endParaRPr>
          </a:p>
          <a:p>
            <a:pPr algn="ctr"/>
            <a:r>
              <a:rPr lang="en-US" sz="1050" b="1" dirty="0" smtClean="0">
                <a:solidFill>
                  <a:srgbClr val="002060"/>
                </a:solidFill>
              </a:rPr>
              <a:t>SUPRANATIONAL REGULATORY BODY</a:t>
            </a:r>
          </a:p>
          <a:p>
            <a:pPr algn="ctr"/>
            <a:endParaRPr lang="ru-RU" sz="1050" b="1" dirty="0" smtClean="0">
              <a:solidFill>
                <a:srgbClr val="002060"/>
              </a:solidFill>
            </a:endParaRPr>
          </a:p>
        </p:txBody>
      </p:sp>
      <p:sp>
        <p:nvSpPr>
          <p:cNvPr id="6" name="TextBox 5"/>
          <p:cNvSpPr txBox="1"/>
          <p:nvPr/>
        </p:nvSpPr>
        <p:spPr>
          <a:xfrm>
            <a:off x="3857620" y="2571744"/>
            <a:ext cx="1857388" cy="184666"/>
          </a:xfrm>
          <a:prstGeom prst="rect">
            <a:avLst/>
          </a:prstGeom>
          <a:solidFill>
            <a:srgbClr val="002060"/>
          </a:solidFill>
        </p:spPr>
        <p:txBody>
          <a:bodyPr wrap="square" lIns="0" tIns="0" rIns="0" bIns="0" rtlCol="0">
            <a:spAutoFit/>
          </a:bodyPr>
          <a:lstStyle/>
          <a:p>
            <a:pPr algn="ctr"/>
            <a:r>
              <a:rPr lang="en-US" sz="1200" b="1" dirty="0" smtClean="0">
                <a:solidFill>
                  <a:schemeClr val="bg1"/>
                </a:solidFill>
              </a:rPr>
              <a:t>Economic Union</a:t>
            </a:r>
          </a:p>
        </p:txBody>
      </p:sp>
      <p:sp>
        <p:nvSpPr>
          <p:cNvPr id="7" name="TextBox 6"/>
          <p:cNvSpPr txBox="1"/>
          <p:nvPr/>
        </p:nvSpPr>
        <p:spPr>
          <a:xfrm>
            <a:off x="3643306" y="3357562"/>
            <a:ext cx="2286016" cy="369332"/>
          </a:xfrm>
          <a:prstGeom prst="rect">
            <a:avLst/>
          </a:prstGeom>
          <a:solidFill>
            <a:srgbClr val="002060"/>
          </a:solidFill>
        </p:spPr>
        <p:txBody>
          <a:bodyPr wrap="square" lIns="0" tIns="0" rIns="0" bIns="0" rtlCol="0">
            <a:spAutoFit/>
          </a:bodyPr>
          <a:lstStyle/>
          <a:p>
            <a:pPr algn="ctr"/>
            <a:r>
              <a:rPr lang="en-US" sz="1200" b="1" dirty="0" smtClean="0">
                <a:solidFill>
                  <a:schemeClr val="bg1"/>
                </a:solidFill>
              </a:rPr>
              <a:t>Single Economic </a:t>
            </a:r>
            <a:br>
              <a:rPr lang="en-US" sz="1200" b="1" dirty="0" smtClean="0">
                <a:solidFill>
                  <a:schemeClr val="bg1"/>
                </a:solidFill>
              </a:rPr>
            </a:br>
            <a:r>
              <a:rPr lang="en-US" sz="1200" b="1" dirty="0" smtClean="0">
                <a:solidFill>
                  <a:schemeClr val="bg1"/>
                </a:solidFill>
              </a:rPr>
              <a:t>Space</a:t>
            </a:r>
          </a:p>
        </p:txBody>
      </p:sp>
      <p:sp>
        <p:nvSpPr>
          <p:cNvPr id="8" name="TextBox 7"/>
          <p:cNvSpPr txBox="1"/>
          <p:nvPr/>
        </p:nvSpPr>
        <p:spPr>
          <a:xfrm>
            <a:off x="3643306" y="4286256"/>
            <a:ext cx="2286016" cy="184666"/>
          </a:xfrm>
          <a:prstGeom prst="rect">
            <a:avLst/>
          </a:prstGeom>
          <a:solidFill>
            <a:srgbClr val="002060"/>
          </a:solidFill>
        </p:spPr>
        <p:txBody>
          <a:bodyPr wrap="square" lIns="0" tIns="0" rIns="0" bIns="0" rtlCol="0">
            <a:spAutoFit/>
          </a:bodyPr>
          <a:lstStyle/>
          <a:p>
            <a:pPr algn="ctr"/>
            <a:r>
              <a:rPr lang="en-US" sz="1200" b="1" dirty="0" smtClean="0">
                <a:solidFill>
                  <a:schemeClr val="bg1"/>
                </a:solidFill>
              </a:rPr>
              <a:t>Customs Union</a:t>
            </a:r>
          </a:p>
        </p:txBody>
      </p:sp>
      <p:sp>
        <p:nvSpPr>
          <p:cNvPr id="9" name="TextBox 8"/>
          <p:cNvSpPr txBox="1"/>
          <p:nvPr/>
        </p:nvSpPr>
        <p:spPr>
          <a:xfrm>
            <a:off x="3643306" y="5173992"/>
            <a:ext cx="2286016" cy="184666"/>
          </a:xfrm>
          <a:prstGeom prst="rect">
            <a:avLst/>
          </a:prstGeom>
          <a:solidFill>
            <a:srgbClr val="002060"/>
          </a:solidFill>
        </p:spPr>
        <p:txBody>
          <a:bodyPr wrap="square" lIns="0" tIns="0" rIns="0" bIns="0" rtlCol="0">
            <a:spAutoFit/>
          </a:bodyPr>
          <a:lstStyle/>
          <a:p>
            <a:pPr algn="ctr"/>
            <a:r>
              <a:rPr lang="en-US" sz="1200" b="1" dirty="0" smtClean="0">
                <a:solidFill>
                  <a:schemeClr val="bg1"/>
                </a:solidFill>
              </a:rPr>
              <a:t>Free Trade Zone</a:t>
            </a:r>
            <a:endParaRPr lang="ru-RU" sz="1200" b="1" dirty="0" smtClean="0">
              <a:solidFill>
                <a:schemeClr val="bg1"/>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Заголовок 1"/>
          <p:cNvSpPr>
            <a:spLocks noGrp="1"/>
          </p:cNvSpPr>
          <p:nvPr>
            <p:ph type="title"/>
          </p:nvPr>
        </p:nvSpPr>
        <p:spPr>
          <a:xfrm>
            <a:off x="179388" y="1773238"/>
            <a:ext cx="8713787" cy="2303462"/>
          </a:xfrm>
        </p:spPr>
        <p:txBody>
          <a:bodyPr/>
          <a:lstStyle/>
          <a:p>
            <a:r>
              <a:rPr sz="1600" b="1" smtClean="0">
                <a:latin typeface="Arial Narrow" pitchFamily="34" charset="0"/>
                <a:ea typeface="Geneva"/>
                <a:sym typeface="Arial" charset="0"/>
              </a:rPr>
              <a:t/>
            </a:r>
            <a:br>
              <a:rPr sz="1600" b="1" smtClean="0">
                <a:latin typeface="Arial Narrow" pitchFamily="34" charset="0"/>
                <a:ea typeface="Geneva"/>
                <a:sym typeface="Arial" charset="0"/>
              </a:rPr>
            </a:br>
            <a:r>
              <a:rPr sz="3200" b="1" smtClean="0">
                <a:latin typeface="Arial Narrow" pitchFamily="34" charset="0"/>
                <a:ea typeface="Geneva"/>
                <a:cs typeface="Arial" charset="0"/>
                <a:sym typeface="Arial" charset="0"/>
              </a:rPr>
              <a:t>Շնորհակալություն ուշադրության համար.</a:t>
            </a:r>
            <a:r>
              <a:rPr sz="3200" b="1" smtClean="0">
                <a:latin typeface="Arial Narrow" pitchFamily="34" charset="0"/>
                <a:ea typeface="Geneva"/>
                <a:sym typeface="Arial" charset="0"/>
              </a:rPr>
              <a:t/>
            </a:r>
            <a:br>
              <a:rPr sz="3200" b="1" smtClean="0">
                <a:latin typeface="Arial Narrow" pitchFamily="34" charset="0"/>
                <a:ea typeface="Geneva"/>
                <a:sym typeface="Arial" charset="0"/>
              </a:rPr>
            </a:br>
            <a:r>
              <a:rPr sz="3200" b="1" smtClean="0">
                <a:latin typeface="Arial Narrow" pitchFamily="34" charset="0"/>
                <a:ea typeface="Geneva"/>
                <a:sym typeface="Arial" charset="0"/>
              </a:rPr>
              <a:t>   </a:t>
            </a:r>
            <a:r>
              <a:rPr sz="3200" b="1" smtClean="0">
                <a:latin typeface="Arial Narrow" pitchFamily="34" charset="0"/>
                <a:ea typeface="Geneva"/>
                <a:cs typeface="Arial" charset="0"/>
                <a:sym typeface="Arial" charset="0"/>
              </a:rPr>
              <a:t>Дзякую за ўвагу!</a:t>
            </a:r>
            <a:br>
              <a:rPr sz="3200" b="1" smtClean="0">
                <a:latin typeface="Arial Narrow" pitchFamily="34" charset="0"/>
                <a:ea typeface="Geneva"/>
                <a:cs typeface="Arial" charset="0"/>
                <a:sym typeface="Arial" charset="0"/>
              </a:rPr>
            </a:br>
            <a:r>
              <a:rPr sz="3200" b="1" smtClean="0">
                <a:latin typeface="Arial Narrow" pitchFamily="34" charset="0"/>
                <a:ea typeface="Geneva"/>
                <a:cs typeface="Arial" charset="0"/>
                <a:sym typeface="Arial" charset="0"/>
              </a:rPr>
              <a:t>     Назар аударғандарыңызға рахмет!</a:t>
            </a:r>
            <a:br>
              <a:rPr sz="3200" b="1" smtClean="0">
                <a:latin typeface="Arial Narrow" pitchFamily="34" charset="0"/>
                <a:ea typeface="Geneva"/>
                <a:cs typeface="Arial" charset="0"/>
                <a:sym typeface="Arial" charset="0"/>
              </a:rPr>
            </a:br>
            <a:r>
              <a:rPr sz="3200" b="1" smtClean="0">
                <a:latin typeface="Arial Narrow" pitchFamily="34" charset="0"/>
                <a:ea typeface="Geneva"/>
                <a:cs typeface="Arial" charset="0"/>
                <a:sym typeface="Arial" charset="0"/>
              </a:rPr>
              <a:t>        Thank you for your attention!</a:t>
            </a:r>
            <a:br>
              <a:rPr sz="3200" b="1" smtClean="0">
                <a:latin typeface="Arial Narrow" pitchFamily="34" charset="0"/>
                <a:ea typeface="Geneva"/>
                <a:cs typeface="Arial" charset="0"/>
                <a:sym typeface="Arial" charset="0"/>
              </a:rPr>
            </a:br>
            <a:r>
              <a:rPr sz="3200" b="1" smtClean="0">
                <a:latin typeface="Arial Narrow" pitchFamily="34" charset="0"/>
                <a:ea typeface="Geneva"/>
                <a:cs typeface="Arial" charset="0"/>
                <a:sym typeface="Arial" charset="0"/>
              </a:rPr>
              <a:t>         </a:t>
            </a:r>
          </a:p>
        </p:txBody>
      </p:sp>
      <p:sp>
        <p:nvSpPr>
          <p:cNvPr id="66562" name="Содержимое 2"/>
          <p:cNvSpPr>
            <a:spLocks noGrp="1"/>
          </p:cNvSpPr>
          <p:nvPr>
            <p:ph idx="1"/>
          </p:nvPr>
        </p:nvSpPr>
        <p:spPr>
          <a:xfrm>
            <a:off x="4140200" y="4437063"/>
            <a:ext cx="4895850" cy="1871662"/>
          </a:xfrm>
        </p:spPr>
        <p:txBody>
          <a:bodyPr/>
          <a:lstStyle/>
          <a:p>
            <a:pPr>
              <a:lnSpc>
                <a:spcPct val="80000"/>
              </a:lnSpc>
              <a:buFont typeface="Arial" charset="0"/>
              <a:buNone/>
            </a:pPr>
            <a:r>
              <a:rPr lang="ru-RU" b="1" smtClean="0">
                <a:solidFill>
                  <a:srgbClr val="005294"/>
                </a:solidFill>
                <a:latin typeface="Arial" charset="0"/>
                <a:cs typeface="Arial" charset="0"/>
                <a:sym typeface="Arial" charset="0"/>
              </a:rPr>
              <a:t>	</a:t>
            </a:r>
            <a:r>
              <a:rPr lang="ru-RU" b="1" smtClean="0">
                <a:solidFill>
                  <a:srgbClr val="004A84"/>
                </a:solidFill>
                <a:latin typeface="Arial" charset="0"/>
                <a:cs typeface="Arial" charset="0"/>
                <a:sym typeface="Arial" charset="0"/>
              </a:rPr>
              <a:t>Centre for Integration Studies </a:t>
            </a:r>
          </a:p>
          <a:p>
            <a:pPr>
              <a:lnSpc>
                <a:spcPct val="80000"/>
              </a:lnSpc>
              <a:buFont typeface="Arial" charset="0"/>
              <a:buNone/>
            </a:pPr>
            <a:r>
              <a:rPr lang="ru-RU" b="1" smtClean="0">
                <a:solidFill>
                  <a:srgbClr val="004A84"/>
                </a:solidFill>
                <a:latin typeface="Arial" charset="0"/>
                <a:cs typeface="Arial" charset="0"/>
                <a:sym typeface="Arial" charset="0"/>
              </a:rPr>
              <a:t>	Eurasian Development Bank</a:t>
            </a:r>
          </a:p>
          <a:p>
            <a:pPr>
              <a:lnSpc>
                <a:spcPct val="80000"/>
              </a:lnSpc>
            </a:pPr>
            <a:endParaRPr lang="ru-RU" b="1" smtClean="0">
              <a:solidFill>
                <a:srgbClr val="004A84"/>
              </a:solidFill>
              <a:latin typeface="Arial" charset="0"/>
              <a:cs typeface="Arial" charset="0"/>
              <a:sym typeface="Arial" charset="0"/>
            </a:endParaRPr>
          </a:p>
          <a:p>
            <a:pPr>
              <a:lnSpc>
                <a:spcPct val="80000"/>
              </a:lnSpc>
              <a:buFont typeface="Arial" charset="0"/>
              <a:buNone/>
            </a:pPr>
            <a:r>
              <a:rPr lang="ru-RU" smtClean="0">
                <a:solidFill>
                  <a:srgbClr val="004A84"/>
                </a:solidFill>
                <a:latin typeface="Arial" charset="0"/>
                <a:cs typeface="Arial" charset="0"/>
                <a:sym typeface="Arial" charset="0"/>
              </a:rPr>
              <a:t>	Russian Federation, 191014</a:t>
            </a:r>
            <a:br>
              <a:rPr lang="ru-RU" smtClean="0">
                <a:solidFill>
                  <a:srgbClr val="004A84"/>
                </a:solidFill>
                <a:latin typeface="Arial" charset="0"/>
                <a:cs typeface="Arial" charset="0"/>
                <a:sym typeface="Arial" charset="0"/>
              </a:rPr>
            </a:br>
            <a:r>
              <a:rPr lang="ru-RU" smtClean="0">
                <a:solidFill>
                  <a:srgbClr val="004A84"/>
                </a:solidFill>
                <a:latin typeface="Arial" charset="0"/>
                <a:cs typeface="Arial" charset="0"/>
                <a:sym typeface="Arial" charset="0"/>
              </a:rPr>
              <a:t> Saint-Petersburg 7 Paradnaya str.</a:t>
            </a:r>
          </a:p>
          <a:p>
            <a:pPr>
              <a:lnSpc>
                <a:spcPct val="80000"/>
              </a:lnSpc>
              <a:buFont typeface="Arial" charset="0"/>
              <a:buNone/>
            </a:pPr>
            <a:r>
              <a:rPr lang="ru-RU" smtClean="0">
                <a:solidFill>
                  <a:srgbClr val="004A84"/>
                </a:solidFill>
                <a:latin typeface="Arial" charset="0"/>
                <a:cs typeface="Arial" charset="0"/>
                <a:sym typeface="Arial" charset="0"/>
              </a:rPr>
              <a:t>	Tel.: +7 (812) 320 44 41</a:t>
            </a:r>
          </a:p>
          <a:p>
            <a:pPr>
              <a:lnSpc>
                <a:spcPct val="80000"/>
              </a:lnSpc>
              <a:buFont typeface="Arial" charset="0"/>
              <a:buNone/>
            </a:pPr>
            <a:r>
              <a:rPr lang="ru-RU" smtClean="0">
                <a:solidFill>
                  <a:srgbClr val="004A84"/>
                </a:solidFill>
                <a:latin typeface="Arial" charset="0"/>
                <a:cs typeface="Arial" charset="0"/>
                <a:sym typeface="Arial" charset="0"/>
              </a:rPr>
              <a:t>	Fax: +7 (812) 329-40-41</a:t>
            </a:r>
          </a:p>
          <a:p>
            <a:pPr>
              <a:lnSpc>
                <a:spcPct val="80000"/>
              </a:lnSpc>
              <a:buFont typeface="Arial" charset="0"/>
              <a:buNone/>
            </a:pPr>
            <a:r>
              <a:rPr lang="ru-RU" smtClean="0">
                <a:solidFill>
                  <a:srgbClr val="004A84"/>
                </a:solidFill>
                <a:latin typeface="Arial" charset="0"/>
                <a:cs typeface="Arial" charset="0"/>
                <a:sym typeface="Arial" charset="0"/>
              </a:rPr>
              <a:t>	www.eabr.org</a:t>
            </a:r>
          </a:p>
        </p:txBody>
      </p:sp>
      <p:pic>
        <p:nvPicPr>
          <p:cNvPr id="66563" name="Picture 4"/>
          <p:cNvPicPr>
            <a:picLocks noChangeAspect="1" noChangeArrowheads="1"/>
          </p:cNvPicPr>
          <p:nvPr/>
        </p:nvPicPr>
        <p:blipFill>
          <a:blip r:embed="rId2" cstate="print"/>
          <a:srcRect l="5611" t="12073" r="6123" b="13756"/>
          <a:stretch>
            <a:fillRect/>
          </a:stretch>
        </p:blipFill>
        <p:spPr bwMode="auto">
          <a:xfrm>
            <a:off x="2700338" y="404813"/>
            <a:ext cx="3929062" cy="1285875"/>
          </a:xfrm>
          <a:prstGeom prst="rect">
            <a:avLst/>
          </a:prstGeom>
          <a:noFill/>
          <a:ln w="9525">
            <a:noFill/>
            <a:miter lim="800000"/>
            <a:headEnd/>
            <a:tailEnd/>
          </a:ln>
        </p:spPr>
      </p:pic>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4578"/>
                                        </p:tgtEl>
                                        <p:attrNameLst>
                                          <p:attrName>style.visibility</p:attrName>
                                        </p:attrNameLst>
                                      </p:cBhvr>
                                      <p:to>
                                        <p:strVal val="visible"/>
                                      </p:to>
                                    </p:set>
                                    <p:anim calcmode="lin" valueType="num">
                                      <p:cBhvr additive="base">
                                        <p:cTn id="7" dur="1000" fill="hold"/>
                                        <p:tgtEl>
                                          <p:spTgt spid="24578"/>
                                        </p:tgtEl>
                                        <p:attrNameLst>
                                          <p:attrName>ppt_x</p:attrName>
                                        </p:attrNameLst>
                                      </p:cBhvr>
                                      <p:tavLst>
                                        <p:tav tm="0">
                                          <p:val>
                                            <p:strVal val="#ppt_x"/>
                                          </p:val>
                                        </p:tav>
                                        <p:tav tm="100000">
                                          <p:val>
                                            <p:strVal val="#ppt_x"/>
                                          </p:val>
                                        </p:tav>
                                      </p:tavLst>
                                    </p:anim>
                                    <p:anim calcmode="lin" valueType="num">
                                      <p:cBhvr additive="base">
                                        <p:cTn id="8" dur="1000" fill="hold"/>
                                        <p:tgtEl>
                                          <p:spTgt spid="245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Заголовок 1"/>
          <p:cNvSpPr>
            <a:spLocks noGrp="1"/>
          </p:cNvSpPr>
          <p:nvPr>
            <p:ph type="title"/>
          </p:nvPr>
        </p:nvSpPr>
        <p:spPr/>
        <p:txBody>
          <a:bodyPr/>
          <a:lstStyle/>
          <a:p>
            <a:pPr algn="r"/>
            <a:r>
              <a:rPr sz="2800" b="1" smtClean="0">
                <a:latin typeface="Arial Narrow" pitchFamily="34" charset="0"/>
                <a:ea typeface="Geneva"/>
                <a:sym typeface="Arial" charset="0"/>
              </a:rPr>
              <a:t>FOREIGN TRADE POLICY </a:t>
            </a:r>
          </a:p>
        </p:txBody>
      </p:sp>
      <p:sp>
        <p:nvSpPr>
          <p:cNvPr id="3" name="Объект 2"/>
          <p:cNvSpPr>
            <a:spLocks noGrp="1"/>
          </p:cNvSpPr>
          <p:nvPr>
            <p:ph idx="1"/>
          </p:nvPr>
        </p:nvSpPr>
        <p:spPr/>
        <p:txBody>
          <a:bodyPr>
            <a:normAutofit/>
          </a:bodyPr>
          <a:lstStyle/>
          <a:p>
            <a:pPr>
              <a:lnSpc>
                <a:spcPct val="90000"/>
              </a:lnSpc>
            </a:pPr>
            <a:r>
              <a:rPr lang="ru-RU" sz="1500" b="1" smtClean="0">
                <a:solidFill>
                  <a:srgbClr val="004A84"/>
                </a:solidFill>
                <a:latin typeface="Arial" charset="0"/>
                <a:cs typeface="Arial" charset="0"/>
                <a:sym typeface="Arial" charset="0"/>
              </a:rPr>
              <a:t>The union may grant tariff preferences </a:t>
            </a:r>
            <a:r>
              <a:rPr lang="ru-RU" sz="1500" smtClean="0">
                <a:solidFill>
                  <a:srgbClr val="004A84"/>
                </a:solidFill>
                <a:latin typeface="Arial" charset="0"/>
                <a:cs typeface="Arial" charset="0"/>
                <a:sym typeface="Arial" charset="0"/>
              </a:rPr>
              <a:t> in respect of the goods from developing and least developed countries  </a:t>
            </a:r>
          </a:p>
          <a:p>
            <a:pPr>
              <a:lnSpc>
                <a:spcPct val="90000"/>
              </a:lnSpc>
            </a:pPr>
            <a:r>
              <a:rPr lang="ru-RU" sz="1500" b="1" smtClean="0">
                <a:solidFill>
                  <a:srgbClr val="004A84"/>
                </a:solidFill>
                <a:latin typeface="Arial" charset="0"/>
                <a:cs typeface="Arial" charset="0"/>
                <a:sym typeface="Arial" charset="0"/>
              </a:rPr>
              <a:t>Uniform rules apply for determining the origin of goods </a:t>
            </a:r>
            <a:r>
              <a:rPr lang="ru-RU" sz="1500" smtClean="0">
                <a:solidFill>
                  <a:srgbClr val="004A84"/>
                </a:solidFill>
                <a:latin typeface="Arial" charset="0"/>
                <a:cs typeface="Arial" charset="0"/>
                <a:sym typeface="Arial" charset="0"/>
              </a:rPr>
              <a:t> imported into the customs territory </a:t>
            </a:r>
          </a:p>
          <a:p>
            <a:pPr>
              <a:lnSpc>
                <a:spcPct val="90000"/>
              </a:lnSpc>
            </a:pPr>
            <a:r>
              <a:rPr lang="ru-RU" sz="1500" b="1" smtClean="0">
                <a:solidFill>
                  <a:srgbClr val="004A84"/>
                </a:solidFill>
                <a:latin typeface="Arial" charset="0"/>
                <a:cs typeface="Arial" charset="0"/>
                <a:sym typeface="Arial" charset="0"/>
              </a:rPr>
              <a:t>Introduction of counter measures </a:t>
            </a:r>
            <a:r>
              <a:rPr lang="ru-RU" sz="1500" smtClean="0">
                <a:solidFill>
                  <a:srgbClr val="004A84"/>
                </a:solidFill>
                <a:latin typeface="Arial" charset="0"/>
                <a:cs typeface="Arial" charset="0"/>
                <a:sym typeface="Arial" charset="0"/>
              </a:rPr>
              <a:t> in the customs territory of the Union carried out by the Commission, </a:t>
            </a:r>
            <a:r>
              <a:rPr lang="ru-RU" sz="1500" i="1" smtClean="0">
                <a:solidFill>
                  <a:srgbClr val="004A84"/>
                </a:solidFill>
                <a:latin typeface="Arial" charset="0"/>
                <a:cs typeface="Arial" charset="0"/>
                <a:sym typeface="Arial" charset="0"/>
              </a:rPr>
              <a:t> </a:t>
            </a:r>
            <a:r>
              <a:rPr lang="ru-RU" sz="1500" smtClean="0">
                <a:solidFill>
                  <a:srgbClr val="004A84"/>
                </a:solidFill>
                <a:latin typeface="Arial" charset="0"/>
                <a:cs typeface="Arial" charset="0"/>
                <a:sym typeface="Arial" charset="0"/>
              </a:rPr>
              <a:t>including by increasing the rates of import customs duties and introduction of quantitative restrictions, temporary suspension of preferences </a:t>
            </a:r>
          </a:p>
          <a:p>
            <a:pPr>
              <a:lnSpc>
                <a:spcPct val="90000"/>
              </a:lnSpc>
            </a:pPr>
            <a:r>
              <a:rPr lang="ru-RU" sz="1500" b="1" smtClean="0">
                <a:solidFill>
                  <a:srgbClr val="004A84"/>
                </a:solidFill>
                <a:latin typeface="Arial" charset="0"/>
                <a:cs typeface="Arial" charset="0"/>
                <a:sym typeface="Arial" charset="0"/>
              </a:rPr>
              <a:t>Joint measures to promote exports </a:t>
            </a:r>
            <a:r>
              <a:rPr lang="ru-RU" sz="1500" smtClean="0">
                <a:solidFill>
                  <a:srgbClr val="004A84"/>
                </a:solidFill>
                <a:latin typeface="Arial" charset="0"/>
                <a:cs typeface="Arial" charset="0"/>
                <a:sym typeface="Arial" charset="0"/>
              </a:rPr>
              <a:t> include, in particular, insurance and export credits, international leasing, promoting the concept of "Eurasian Economic Union Product" and introduction of single labeling for the goods of the Union, organization of fairs and exhibitions, advertising and branding activities abroad </a:t>
            </a:r>
          </a:p>
          <a:p>
            <a:pPr>
              <a:lnSpc>
                <a:spcPct val="90000"/>
              </a:lnSpc>
            </a:pPr>
            <a:r>
              <a:rPr lang="ru-RU" sz="1500" smtClean="0">
                <a:solidFill>
                  <a:srgbClr val="004A84"/>
                </a:solidFill>
                <a:latin typeface="Arial" charset="0"/>
                <a:cs typeface="Arial" charset="0"/>
                <a:sym typeface="Arial" charset="0"/>
              </a:rPr>
              <a:t>In the customs territory of the Union  </a:t>
            </a:r>
            <a:r>
              <a:rPr lang="ru-RU" sz="1500" b="1" smtClean="0">
                <a:solidFill>
                  <a:srgbClr val="004A84"/>
                </a:solidFill>
                <a:latin typeface="Arial" charset="0"/>
                <a:cs typeface="Arial" charset="0"/>
                <a:sym typeface="Arial" charset="0"/>
              </a:rPr>
              <a:t>the single Commodity Nomenclature of Foreign Economic Activity of the Eurasian Economic Union and the Common Customs Tariff </a:t>
            </a:r>
            <a:r>
              <a:rPr lang="ru-RU" sz="1500" smtClean="0">
                <a:solidFill>
                  <a:srgbClr val="004A84"/>
                </a:solidFill>
                <a:latin typeface="Arial" charset="0"/>
                <a:cs typeface="Arial" charset="0"/>
                <a:sym typeface="Arial" charset="0"/>
              </a:rPr>
              <a:t> of the Eurasian Economic Union apply, which are approved by the Commission and </a:t>
            </a:r>
            <a:r>
              <a:rPr lang="en-US" sz="1500" smtClean="0">
                <a:solidFill>
                  <a:srgbClr val="004A84"/>
                </a:solidFill>
                <a:latin typeface="Arial" charset="0"/>
                <a:cs typeface="Arial" charset="0"/>
                <a:sym typeface="Arial" charset="0"/>
              </a:rPr>
              <a:t>used as </a:t>
            </a:r>
            <a:r>
              <a:rPr lang="ru-RU" sz="1500" smtClean="0">
                <a:solidFill>
                  <a:srgbClr val="004A84"/>
                </a:solidFill>
                <a:latin typeface="Arial" charset="0"/>
                <a:cs typeface="Arial" charset="0"/>
                <a:sym typeface="Arial" charset="0"/>
              </a:rPr>
              <a:t>trade policy instruments of the Union </a:t>
            </a:r>
          </a:p>
          <a:p>
            <a:pPr>
              <a:lnSpc>
                <a:spcPct val="90000"/>
              </a:lnSpc>
            </a:pPr>
            <a:r>
              <a:rPr lang="ru-RU" sz="1500" b="1" smtClean="0">
                <a:solidFill>
                  <a:srgbClr val="004A84"/>
                </a:solidFill>
                <a:latin typeface="Arial" charset="0"/>
                <a:cs typeface="Arial" charset="0"/>
                <a:sym typeface="Arial" charset="0"/>
              </a:rPr>
              <a:t>Measures can be introduced to protect the domestic market  </a:t>
            </a:r>
            <a:r>
              <a:rPr lang="ru-RU" sz="1500" smtClean="0">
                <a:solidFill>
                  <a:srgbClr val="004A84"/>
                </a:solidFill>
                <a:latin typeface="Arial" charset="0"/>
                <a:cs typeface="Arial" charset="0"/>
                <a:sym typeface="Arial" charset="0"/>
              </a:rPr>
              <a:t>with respect to the goods originating in third countries and imported into the customs territory of the Union, in the form of special protective, antidumping and countervailing measures</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Заголовок 1"/>
          <p:cNvSpPr>
            <a:spLocks noGrp="1"/>
          </p:cNvSpPr>
          <p:nvPr>
            <p:ph type="title"/>
          </p:nvPr>
        </p:nvSpPr>
        <p:spPr/>
        <p:txBody>
          <a:bodyPr/>
          <a:lstStyle/>
          <a:p>
            <a:pPr algn="r"/>
            <a:r>
              <a:rPr sz="2800" b="1" smtClean="0">
                <a:latin typeface="Arial Narrow" pitchFamily="34" charset="0"/>
                <a:ea typeface="Geneva"/>
                <a:sym typeface="Arial" charset="0"/>
              </a:rPr>
              <a:t>Key powers of the </a:t>
            </a:r>
            <a:br>
              <a:rPr sz="2800" b="1" smtClean="0">
                <a:latin typeface="Arial Narrow" pitchFamily="34" charset="0"/>
                <a:ea typeface="Geneva"/>
                <a:sym typeface="Arial" charset="0"/>
              </a:rPr>
            </a:br>
            <a:r>
              <a:rPr sz="2800" b="1" smtClean="0">
                <a:latin typeface="Arial Narrow" pitchFamily="34" charset="0"/>
                <a:ea typeface="Geneva"/>
                <a:sym typeface="Arial" charset="0"/>
              </a:rPr>
              <a:t> Eurasian Economic Commission </a:t>
            </a:r>
          </a:p>
        </p:txBody>
      </p:sp>
      <p:pic>
        <p:nvPicPr>
          <p:cNvPr id="69634" name="Picture 4"/>
          <p:cNvPicPr>
            <a:picLocks noGrp="1" noChangeAspect="1" noChangeArrowheads="1"/>
          </p:cNvPicPr>
          <p:nvPr>
            <p:ph sz="half" idx="1"/>
          </p:nvPr>
        </p:nvPicPr>
        <p:blipFill>
          <a:blip r:embed="rId2" cstate="print"/>
          <a:srcRect/>
          <a:stretch>
            <a:fillRect/>
          </a:stretch>
        </p:blipFill>
        <p:spPr>
          <a:xfrm>
            <a:off x="539750" y="1484313"/>
            <a:ext cx="8208963" cy="4641850"/>
          </a:xfrm>
        </p:spPr>
      </p:pic>
      <p:sp>
        <p:nvSpPr>
          <p:cNvPr id="4" name="TextBox 3"/>
          <p:cNvSpPr txBox="1"/>
          <p:nvPr/>
        </p:nvSpPr>
        <p:spPr>
          <a:xfrm>
            <a:off x="590522" y="1535200"/>
            <a:ext cx="1357322" cy="138499"/>
          </a:xfrm>
          <a:prstGeom prst="rect">
            <a:avLst/>
          </a:prstGeom>
          <a:solidFill>
            <a:srgbClr val="002060"/>
          </a:solidFill>
        </p:spPr>
        <p:txBody>
          <a:bodyPr wrap="square" lIns="0" tIns="0" rIns="0" bIns="0" rtlCol="0">
            <a:spAutoFit/>
          </a:bodyPr>
          <a:lstStyle/>
          <a:p>
            <a:r>
              <a:rPr lang="en-US" sz="900" b="1" dirty="0" smtClean="0">
                <a:solidFill>
                  <a:schemeClr val="bg1"/>
                </a:solidFill>
              </a:rPr>
              <a:t>Macroeconomics</a:t>
            </a:r>
            <a:endParaRPr lang="ru-RU" sz="900" b="1" dirty="0" smtClean="0">
              <a:solidFill>
                <a:schemeClr val="bg1"/>
              </a:solidFill>
            </a:endParaRPr>
          </a:p>
        </p:txBody>
      </p:sp>
      <p:sp>
        <p:nvSpPr>
          <p:cNvPr id="5" name="TextBox 4"/>
          <p:cNvSpPr txBox="1"/>
          <p:nvPr/>
        </p:nvSpPr>
        <p:spPr>
          <a:xfrm>
            <a:off x="785786" y="2100256"/>
            <a:ext cx="1928826" cy="138499"/>
          </a:xfrm>
          <a:prstGeom prst="rect">
            <a:avLst/>
          </a:prstGeom>
          <a:solidFill>
            <a:srgbClr val="002060"/>
          </a:solidFill>
        </p:spPr>
        <p:txBody>
          <a:bodyPr wrap="square" lIns="0" tIns="0" rIns="0" bIns="0" rtlCol="0">
            <a:spAutoFit/>
          </a:bodyPr>
          <a:lstStyle/>
          <a:p>
            <a:r>
              <a:rPr lang="en-US" sz="900" b="1" dirty="0" smtClean="0">
                <a:solidFill>
                  <a:schemeClr val="bg1"/>
                </a:solidFill>
              </a:rPr>
              <a:t>natural monopolies</a:t>
            </a:r>
            <a:endParaRPr lang="ru-RU" sz="900" b="1" dirty="0" smtClean="0">
              <a:solidFill>
                <a:schemeClr val="bg1"/>
              </a:solidFill>
            </a:endParaRPr>
          </a:p>
        </p:txBody>
      </p:sp>
      <p:sp>
        <p:nvSpPr>
          <p:cNvPr id="6" name="TextBox 5"/>
          <p:cNvSpPr txBox="1"/>
          <p:nvPr/>
        </p:nvSpPr>
        <p:spPr>
          <a:xfrm>
            <a:off x="1066775" y="2562218"/>
            <a:ext cx="1928826" cy="138499"/>
          </a:xfrm>
          <a:prstGeom prst="rect">
            <a:avLst/>
          </a:prstGeom>
          <a:solidFill>
            <a:srgbClr val="002060"/>
          </a:solidFill>
        </p:spPr>
        <p:txBody>
          <a:bodyPr wrap="square" lIns="0" tIns="0" rIns="0" bIns="0" rtlCol="0">
            <a:spAutoFit/>
          </a:bodyPr>
          <a:lstStyle/>
          <a:p>
            <a:r>
              <a:rPr lang="en-US" sz="900" b="1" dirty="0" smtClean="0">
                <a:solidFill>
                  <a:schemeClr val="bg1"/>
                </a:solidFill>
              </a:rPr>
              <a:t>government procurement</a:t>
            </a:r>
            <a:endParaRPr lang="ru-RU" sz="900" b="1" dirty="0" smtClean="0">
              <a:solidFill>
                <a:schemeClr val="bg1"/>
              </a:solidFill>
            </a:endParaRPr>
          </a:p>
        </p:txBody>
      </p:sp>
      <p:sp>
        <p:nvSpPr>
          <p:cNvPr id="7" name="TextBox 6"/>
          <p:cNvSpPr txBox="1"/>
          <p:nvPr/>
        </p:nvSpPr>
        <p:spPr>
          <a:xfrm>
            <a:off x="1242992" y="3180959"/>
            <a:ext cx="1357322" cy="138499"/>
          </a:xfrm>
          <a:prstGeom prst="rect">
            <a:avLst/>
          </a:prstGeom>
          <a:solidFill>
            <a:srgbClr val="002060"/>
          </a:solidFill>
        </p:spPr>
        <p:txBody>
          <a:bodyPr wrap="square" lIns="0" tIns="0" rIns="0" bIns="0" rtlCol="0">
            <a:spAutoFit/>
          </a:bodyPr>
          <a:lstStyle/>
          <a:p>
            <a:r>
              <a:rPr lang="en-US" sz="900" b="1" dirty="0" smtClean="0">
                <a:solidFill>
                  <a:schemeClr val="bg1"/>
                </a:solidFill>
              </a:rPr>
              <a:t>competition</a:t>
            </a:r>
            <a:endParaRPr lang="ru-RU" sz="900" b="1" dirty="0" smtClean="0">
              <a:solidFill>
                <a:schemeClr val="bg1"/>
              </a:solidFill>
            </a:endParaRPr>
          </a:p>
        </p:txBody>
      </p:sp>
      <p:sp>
        <p:nvSpPr>
          <p:cNvPr id="8" name="TextBox 7"/>
          <p:cNvSpPr txBox="1"/>
          <p:nvPr/>
        </p:nvSpPr>
        <p:spPr>
          <a:xfrm>
            <a:off x="2214546" y="3857628"/>
            <a:ext cx="2428892" cy="138499"/>
          </a:xfrm>
          <a:prstGeom prst="rect">
            <a:avLst/>
          </a:prstGeom>
          <a:solidFill>
            <a:srgbClr val="002060"/>
          </a:solidFill>
        </p:spPr>
        <p:txBody>
          <a:bodyPr wrap="square" lIns="0" tIns="0" rIns="0" bIns="0" rtlCol="0">
            <a:spAutoFit/>
          </a:bodyPr>
          <a:lstStyle/>
          <a:p>
            <a:pPr algn="ctr"/>
            <a:r>
              <a:rPr lang="en-US" sz="900" b="1" dirty="0" smtClean="0">
                <a:solidFill>
                  <a:schemeClr val="bg1"/>
                </a:solidFill>
              </a:rPr>
              <a:t>Railway transport</a:t>
            </a:r>
            <a:endParaRPr lang="ru-RU" sz="900" b="1" dirty="0" smtClean="0">
              <a:solidFill>
                <a:schemeClr val="bg1"/>
              </a:solidFill>
            </a:endParaRPr>
          </a:p>
        </p:txBody>
      </p:sp>
      <p:sp>
        <p:nvSpPr>
          <p:cNvPr id="9" name="TextBox 8"/>
          <p:cNvSpPr txBox="1"/>
          <p:nvPr/>
        </p:nvSpPr>
        <p:spPr>
          <a:xfrm>
            <a:off x="2466964" y="4410087"/>
            <a:ext cx="1357322" cy="138499"/>
          </a:xfrm>
          <a:prstGeom prst="rect">
            <a:avLst/>
          </a:prstGeom>
          <a:solidFill>
            <a:srgbClr val="002060"/>
          </a:solidFill>
        </p:spPr>
        <p:txBody>
          <a:bodyPr wrap="square" lIns="0" tIns="0" rIns="0" bIns="0" rtlCol="0">
            <a:spAutoFit/>
          </a:bodyPr>
          <a:lstStyle/>
          <a:p>
            <a:r>
              <a:rPr lang="en-US" sz="900" b="1" dirty="0" smtClean="0">
                <a:solidFill>
                  <a:schemeClr val="bg1"/>
                </a:solidFill>
              </a:rPr>
              <a:t>competition</a:t>
            </a:r>
            <a:endParaRPr lang="ru-RU" sz="900" b="1" dirty="0" smtClean="0">
              <a:solidFill>
                <a:schemeClr val="bg1"/>
              </a:solidFill>
            </a:endParaRPr>
          </a:p>
        </p:txBody>
      </p:sp>
      <p:sp>
        <p:nvSpPr>
          <p:cNvPr id="10" name="TextBox 9"/>
          <p:cNvSpPr txBox="1"/>
          <p:nvPr/>
        </p:nvSpPr>
        <p:spPr>
          <a:xfrm>
            <a:off x="4857752" y="4981198"/>
            <a:ext cx="2000264" cy="138499"/>
          </a:xfrm>
          <a:prstGeom prst="rect">
            <a:avLst/>
          </a:prstGeom>
          <a:solidFill>
            <a:srgbClr val="002060"/>
          </a:solidFill>
        </p:spPr>
        <p:txBody>
          <a:bodyPr wrap="square" lIns="0" tIns="0" rIns="0" bIns="0" rtlCol="0">
            <a:spAutoFit/>
          </a:bodyPr>
          <a:lstStyle/>
          <a:p>
            <a:pPr algn="ctr"/>
            <a:r>
              <a:rPr lang="en-US" sz="900" b="1" dirty="0" smtClean="0">
                <a:solidFill>
                  <a:schemeClr val="bg1"/>
                </a:solidFill>
              </a:rPr>
              <a:t>Industrial subsidies</a:t>
            </a:r>
            <a:endParaRPr lang="ru-RU" sz="900" b="1" dirty="0" smtClean="0">
              <a:solidFill>
                <a:schemeClr val="bg1"/>
              </a:solidFill>
            </a:endParaRPr>
          </a:p>
        </p:txBody>
      </p:sp>
      <p:sp>
        <p:nvSpPr>
          <p:cNvPr id="11" name="TextBox 10"/>
          <p:cNvSpPr txBox="1"/>
          <p:nvPr/>
        </p:nvSpPr>
        <p:spPr>
          <a:xfrm>
            <a:off x="635290" y="1737348"/>
            <a:ext cx="7715304" cy="276999"/>
          </a:xfrm>
          <a:prstGeom prst="rect">
            <a:avLst/>
          </a:prstGeom>
          <a:solidFill>
            <a:srgbClr val="F3F3F4"/>
          </a:solidFill>
        </p:spPr>
        <p:txBody>
          <a:bodyPr wrap="square" lIns="0" tIns="0" rIns="0" bIns="0" rtlCol="0">
            <a:spAutoFit/>
          </a:bodyPr>
          <a:lstStyle/>
          <a:p>
            <a:r>
              <a:rPr lang="en-US" sz="900" b="1" dirty="0" smtClean="0">
                <a:solidFill>
                  <a:srgbClr val="000000"/>
                </a:solidFill>
              </a:rPr>
              <a:t>Determination of scenario parameters for forecasts of socio-economic development for the 3-year period</a:t>
            </a:r>
            <a:endParaRPr lang="ru-RU" sz="900" b="1" dirty="0" smtClean="0">
              <a:solidFill>
                <a:srgbClr val="000000"/>
              </a:solidFill>
            </a:endParaRPr>
          </a:p>
          <a:p>
            <a:r>
              <a:rPr lang="en-US" sz="900" b="1" dirty="0" smtClean="0">
                <a:solidFill>
                  <a:srgbClr val="000000"/>
                </a:solidFill>
              </a:rPr>
              <a:t> </a:t>
            </a:r>
            <a:endParaRPr lang="ru-RU" sz="900" b="1" dirty="0" smtClean="0">
              <a:solidFill>
                <a:srgbClr val="000000"/>
              </a:solidFill>
            </a:endParaRPr>
          </a:p>
        </p:txBody>
      </p:sp>
      <p:sp>
        <p:nvSpPr>
          <p:cNvPr id="12" name="TextBox 11"/>
          <p:cNvSpPr txBox="1"/>
          <p:nvPr/>
        </p:nvSpPr>
        <p:spPr>
          <a:xfrm>
            <a:off x="785786" y="2300847"/>
            <a:ext cx="7715304" cy="138499"/>
          </a:xfrm>
          <a:prstGeom prst="rect">
            <a:avLst/>
          </a:prstGeom>
          <a:solidFill>
            <a:srgbClr val="F3F3F4"/>
          </a:solidFill>
        </p:spPr>
        <p:txBody>
          <a:bodyPr wrap="square" lIns="0" tIns="0" rIns="0" bIns="0" rtlCol="0">
            <a:spAutoFit/>
          </a:bodyPr>
          <a:lstStyle/>
          <a:p>
            <a:r>
              <a:rPr lang="en-US" sz="900" b="1" dirty="0" smtClean="0">
                <a:solidFill>
                  <a:srgbClr val="000000"/>
                </a:solidFill>
              </a:rPr>
              <a:t>Making decisions to expand the spheres of natural monopolies </a:t>
            </a:r>
            <a:endParaRPr lang="ru-RU" sz="900" b="1" dirty="0" smtClean="0">
              <a:solidFill>
                <a:srgbClr val="000000"/>
              </a:solidFill>
            </a:endParaRPr>
          </a:p>
        </p:txBody>
      </p:sp>
      <p:sp>
        <p:nvSpPr>
          <p:cNvPr id="13" name="TextBox 12"/>
          <p:cNvSpPr txBox="1"/>
          <p:nvPr/>
        </p:nvSpPr>
        <p:spPr>
          <a:xfrm>
            <a:off x="1089636" y="2767960"/>
            <a:ext cx="7482892" cy="276999"/>
          </a:xfrm>
          <a:prstGeom prst="rect">
            <a:avLst/>
          </a:prstGeom>
          <a:solidFill>
            <a:srgbClr val="F3F3F4"/>
          </a:solidFill>
        </p:spPr>
        <p:txBody>
          <a:bodyPr wrap="square" lIns="0" tIns="0" rIns="0" bIns="0" rtlCol="0">
            <a:spAutoFit/>
          </a:bodyPr>
          <a:lstStyle/>
          <a:p>
            <a:r>
              <a:rPr lang="en-US" sz="900" b="1" dirty="0" smtClean="0">
                <a:solidFill>
                  <a:srgbClr val="000000"/>
                </a:solidFill>
              </a:rPr>
              <a:t>Decision to cancel the exemption from national treatment </a:t>
            </a:r>
            <a:endParaRPr lang="ru-RU" sz="900" b="1" dirty="0" smtClean="0">
              <a:solidFill>
                <a:srgbClr val="000000"/>
              </a:solidFill>
            </a:endParaRPr>
          </a:p>
          <a:p>
            <a:r>
              <a:rPr lang="en-US" sz="900" b="1" dirty="0" smtClean="0">
                <a:solidFill>
                  <a:srgbClr val="000000"/>
                </a:solidFill>
              </a:rPr>
              <a:t>Making decisions to correct the fact of violation of obligations to implement the Agreement</a:t>
            </a:r>
            <a:endParaRPr lang="ru-RU" sz="900" b="1" dirty="0" smtClean="0">
              <a:solidFill>
                <a:srgbClr val="000000"/>
              </a:solidFill>
            </a:endParaRPr>
          </a:p>
        </p:txBody>
      </p:sp>
      <p:sp>
        <p:nvSpPr>
          <p:cNvPr id="14" name="TextBox 13"/>
          <p:cNvSpPr txBox="1"/>
          <p:nvPr/>
        </p:nvSpPr>
        <p:spPr>
          <a:xfrm>
            <a:off x="1244894" y="3399653"/>
            <a:ext cx="7327634" cy="276999"/>
          </a:xfrm>
          <a:prstGeom prst="rect">
            <a:avLst/>
          </a:prstGeom>
          <a:solidFill>
            <a:srgbClr val="F3F3F4"/>
          </a:solidFill>
        </p:spPr>
        <p:txBody>
          <a:bodyPr wrap="square" lIns="0" tIns="0" rIns="0" bIns="0" rtlCol="0">
            <a:spAutoFit/>
          </a:bodyPr>
          <a:lstStyle/>
          <a:p>
            <a:r>
              <a:rPr lang="en-US" sz="900" b="1" dirty="0" smtClean="0">
                <a:solidFill>
                  <a:srgbClr val="000000"/>
                </a:solidFill>
              </a:rPr>
              <a:t>Cancellation of decisions on introduction of state price regulation. </a:t>
            </a:r>
            <a:endParaRPr lang="ru-RU" sz="900" b="1" dirty="0" smtClean="0">
              <a:solidFill>
                <a:srgbClr val="000000"/>
              </a:solidFill>
            </a:endParaRPr>
          </a:p>
          <a:p>
            <a:r>
              <a:rPr lang="en-US" sz="900" b="1" dirty="0" smtClean="0">
                <a:solidFill>
                  <a:srgbClr val="000000"/>
                </a:solidFill>
              </a:rPr>
              <a:t>Approval of extension of the terms for introduction of state price regulation </a:t>
            </a:r>
            <a:endParaRPr lang="ru-RU" sz="900" b="1" dirty="0" smtClean="0">
              <a:solidFill>
                <a:srgbClr val="000000"/>
              </a:solidFill>
            </a:endParaRPr>
          </a:p>
        </p:txBody>
      </p:sp>
      <p:sp>
        <p:nvSpPr>
          <p:cNvPr id="15" name="TextBox 14"/>
          <p:cNvSpPr txBox="1"/>
          <p:nvPr/>
        </p:nvSpPr>
        <p:spPr>
          <a:xfrm>
            <a:off x="2219309" y="4043371"/>
            <a:ext cx="6286544" cy="276999"/>
          </a:xfrm>
          <a:prstGeom prst="rect">
            <a:avLst/>
          </a:prstGeom>
          <a:solidFill>
            <a:srgbClr val="F3F3F4"/>
          </a:solidFill>
        </p:spPr>
        <p:txBody>
          <a:bodyPr wrap="square" lIns="0" tIns="0" rIns="0" bIns="0" rtlCol="0">
            <a:spAutoFit/>
          </a:bodyPr>
          <a:lstStyle/>
          <a:p>
            <a:r>
              <a:rPr lang="en-US" sz="900" b="1" dirty="0" smtClean="0">
                <a:solidFill>
                  <a:srgbClr val="000000"/>
                </a:solidFill>
              </a:rPr>
              <a:t>Approval of application of exceptional rates </a:t>
            </a:r>
            <a:endParaRPr lang="ru-RU" sz="900" b="1" dirty="0" smtClean="0">
              <a:solidFill>
                <a:srgbClr val="000000"/>
              </a:solidFill>
            </a:endParaRPr>
          </a:p>
          <a:p>
            <a:r>
              <a:rPr lang="en-US" sz="900" b="1" dirty="0" smtClean="0">
                <a:solidFill>
                  <a:srgbClr val="000000"/>
                </a:solidFill>
              </a:rPr>
              <a:t>Making decisions on suspension / cancellation of decisions on tariff changes </a:t>
            </a:r>
            <a:endParaRPr lang="ru-RU" sz="900" b="1" dirty="0" smtClean="0">
              <a:solidFill>
                <a:srgbClr val="000000"/>
              </a:solidFill>
            </a:endParaRPr>
          </a:p>
        </p:txBody>
      </p:sp>
      <p:sp>
        <p:nvSpPr>
          <p:cNvPr id="16" name="TextBox 15"/>
          <p:cNvSpPr txBox="1"/>
          <p:nvPr/>
        </p:nvSpPr>
        <p:spPr>
          <a:xfrm>
            <a:off x="2481246" y="4600586"/>
            <a:ext cx="6072230" cy="276999"/>
          </a:xfrm>
          <a:prstGeom prst="rect">
            <a:avLst/>
          </a:prstGeom>
          <a:solidFill>
            <a:srgbClr val="F3F3F4"/>
          </a:solidFill>
        </p:spPr>
        <p:txBody>
          <a:bodyPr wrap="square" lIns="0" tIns="0" rIns="0" bIns="0" rtlCol="0">
            <a:spAutoFit/>
          </a:bodyPr>
          <a:lstStyle/>
          <a:p>
            <a:r>
              <a:rPr lang="en-US" sz="900" b="1" dirty="0" smtClean="0">
                <a:solidFill>
                  <a:srgbClr val="000000"/>
                </a:solidFill>
              </a:rPr>
              <a:t>Decisions to apply sanctions and fines. </a:t>
            </a:r>
            <a:endParaRPr lang="ru-RU" sz="900" b="1" dirty="0" smtClean="0">
              <a:solidFill>
                <a:srgbClr val="000000"/>
              </a:solidFill>
            </a:endParaRPr>
          </a:p>
          <a:p>
            <a:r>
              <a:rPr lang="en-US" sz="900" b="1" dirty="0" smtClean="0">
                <a:solidFill>
                  <a:srgbClr val="000000"/>
                </a:solidFill>
              </a:rPr>
              <a:t>Decisions on restraint of violations</a:t>
            </a:r>
            <a:endParaRPr lang="ru-RU" sz="900" b="1" dirty="0" smtClean="0">
              <a:solidFill>
                <a:srgbClr val="000000"/>
              </a:solidFill>
            </a:endParaRPr>
          </a:p>
        </p:txBody>
      </p:sp>
      <p:sp>
        <p:nvSpPr>
          <p:cNvPr id="17" name="TextBox 16"/>
          <p:cNvSpPr txBox="1"/>
          <p:nvPr/>
        </p:nvSpPr>
        <p:spPr>
          <a:xfrm>
            <a:off x="4857752" y="5167327"/>
            <a:ext cx="3643338" cy="276999"/>
          </a:xfrm>
          <a:prstGeom prst="rect">
            <a:avLst/>
          </a:prstGeom>
          <a:solidFill>
            <a:srgbClr val="F3F3F4"/>
          </a:solidFill>
        </p:spPr>
        <p:txBody>
          <a:bodyPr wrap="square" lIns="0" tIns="0" rIns="0" bIns="0" rtlCol="0">
            <a:spAutoFit/>
          </a:bodyPr>
          <a:lstStyle/>
          <a:p>
            <a:r>
              <a:rPr lang="en-US" sz="900" b="1" dirty="0" smtClean="0">
                <a:solidFill>
                  <a:srgbClr val="000000"/>
                </a:solidFill>
              </a:rPr>
              <a:t>Decisions on the admissibility of providing specific </a:t>
            </a:r>
            <a:r>
              <a:rPr lang="ru-RU" sz="900" b="1" dirty="0" smtClean="0">
                <a:solidFill>
                  <a:srgbClr val="000000"/>
                </a:solidFill>
              </a:rPr>
              <a:t/>
            </a:r>
            <a:br>
              <a:rPr lang="ru-RU" sz="900" b="1" dirty="0" smtClean="0">
                <a:solidFill>
                  <a:srgbClr val="000000"/>
                </a:solidFill>
              </a:rPr>
            </a:br>
            <a:r>
              <a:rPr lang="en-US" sz="900" b="1" dirty="0" smtClean="0">
                <a:solidFill>
                  <a:srgbClr val="000000"/>
                </a:solidFill>
              </a:rPr>
              <a:t>subsidies</a:t>
            </a:r>
            <a:endParaRPr lang="ru-RU" sz="900" b="1" dirty="0" smtClean="0">
              <a:solidFill>
                <a:srgbClr val="000000"/>
              </a:solidFill>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Заголовок 1"/>
          <p:cNvSpPr>
            <a:spLocks noGrp="1"/>
          </p:cNvSpPr>
          <p:nvPr>
            <p:ph type="title"/>
          </p:nvPr>
        </p:nvSpPr>
        <p:spPr>
          <a:xfrm>
            <a:off x="1187450" y="549275"/>
            <a:ext cx="7561263" cy="792163"/>
          </a:xfrm>
        </p:spPr>
        <p:txBody>
          <a:bodyPr/>
          <a:lstStyle/>
          <a:p>
            <a:pPr algn="r"/>
            <a:r>
              <a:rPr sz="2800" b="1" smtClean="0">
                <a:latin typeface="Arial Narrow" pitchFamily="34" charset="0"/>
                <a:ea typeface="Geneva"/>
                <a:sym typeface="Arial" charset="0"/>
              </a:rPr>
              <a:t>EEU effects for membership candidate countries  </a:t>
            </a:r>
          </a:p>
        </p:txBody>
      </p:sp>
      <p:sp>
        <p:nvSpPr>
          <p:cNvPr id="3" name="Прямоугольник 2"/>
          <p:cNvSpPr/>
          <p:nvPr/>
        </p:nvSpPr>
        <p:spPr>
          <a:xfrm>
            <a:off x="1041400" y="1609725"/>
            <a:ext cx="6554788" cy="4211638"/>
          </a:xfrm>
          <a:prstGeom prst="rect">
            <a:avLst/>
          </a:prstGeom>
        </p:spPr>
        <p:txBody>
          <a:bodyPr>
            <a:spAutoFit/>
          </a:bodyPr>
          <a:lstStyle/>
          <a:p>
            <a:pPr>
              <a:buSzPct val="100000"/>
            </a:pPr>
            <a:r>
              <a:rPr lang="ru-RU" b="1">
                <a:solidFill>
                  <a:srgbClr val="004A84"/>
                </a:solidFill>
                <a:sym typeface="Arial" charset="0"/>
              </a:rPr>
              <a:t>Armenia:</a:t>
            </a:r>
          </a:p>
          <a:p>
            <a:pPr>
              <a:buFont typeface="Arial" charset="0"/>
              <a:buChar char="•"/>
            </a:pPr>
            <a:r>
              <a:rPr lang="ru-RU">
                <a:solidFill>
                  <a:srgbClr val="004A84"/>
                </a:solidFill>
                <a:sym typeface="Arial" charset="0"/>
              </a:rPr>
              <a:t>In case of Armenia's accession to the CU short-term effects will be about 4% of GDP; </a:t>
            </a:r>
          </a:p>
          <a:p>
            <a:pPr>
              <a:buFont typeface="Arial" charset="0"/>
              <a:buChar char="•"/>
            </a:pPr>
            <a:r>
              <a:rPr lang="ru-RU">
                <a:solidFill>
                  <a:srgbClr val="004A84"/>
                </a:solidFill>
                <a:sym typeface="Arial" charset="0"/>
              </a:rPr>
              <a:t>Attracting major targeted investments in the Armenian economy. </a:t>
            </a:r>
          </a:p>
          <a:p>
            <a:pPr>
              <a:buSzPct val="100000"/>
            </a:pPr>
            <a:endParaRPr lang="ru-RU">
              <a:solidFill>
                <a:srgbClr val="004A84"/>
              </a:solidFill>
              <a:sym typeface="Arial" charset="0"/>
            </a:endParaRPr>
          </a:p>
          <a:p>
            <a:pPr>
              <a:buSzPct val="100000"/>
            </a:pPr>
            <a:r>
              <a:rPr lang="ru-RU" b="1">
                <a:solidFill>
                  <a:srgbClr val="004A84"/>
                </a:solidFill>
                <a:sym typeface="Arial" charset="0"/>
              </a:rPr>
              <a:t>Tajikistan: </a:t>
            </a:r>
          </a:p>
          <a:p>
            <a:pPr>
              <a:buFont typeface="Arial" charset="0"/>
              <a:buChar char="•"/>
            </a:pPr>
            <a:r>
              <a:rPr lang="ru-RU">
                <a:solidFill>
                  <a:srgbClr val="004A84"/>
                </a:solidFill>
                <a:sym typeface="Arial" charset="0"/>
              </a:rPr>
              <a:t>Additional increase in potential GDP growth by 3.5% in Tajikistan in the medium term. </a:t>
            </a:r>
          </a:p>
          <a:p>
            <a:pPr>
              <a:buSzPct val="100000"/>
            </a:pPr>
            <a:endParaRPr lang="ru-RU">
              <a:solidFill>
                <a:srgbClr val="004A84"/>
              </a:solidFill>
              <a:sym typeface="Arial" charset="0"/>
            </a:endParaRPr>
          </a:p>
          <a:p>
            <a:pPr>
              <a:buSzPct val="100000"/>
            </a:pPr>
            <a:r>
              <a:rPr lang="ru-RU" b="1">
                <a:solidFill>
                  <a:srgbClr val="004A84"/>
                </a:solidFill>
                <a:sym typeface="Arial" charset="0"/>
              </a:rPr>
              <a:t>Kyrgyzstan: </a:t>
            </a:r>
          </a:p>
          <a:p>
            <a:pPr>
              <a:buFont typeface="Arial" charset="0"/>
              <a:buChar char="•"/>
            </a:pPr>
            <a:r>
              <a:rPr lang="ru-RU">
                <a:solidFill>
                  <a:srgbClr val="004A84"/>
                </a:solidFill>
                <a:sym typeface="Arial" charset="0"/>
              </a:rPr>
              <a:t>Potential stable GDP growth to 6%; </a:t>
            </a:r>
          </a:p>
          <a:p>
            <a:pPr>
              <a:buFont typeface="Arial" charset="0"/>
              <a:buChar char="•"/>
            </a:pPr>
            <a:r>
              <a:rPr lang="ru-RU">
                <a:solidFill>
                  <a:srgbClr val="004A84"/>
                </a:solidFill>
                <a:sym typeface="Arial" charset="0"/>
              </a:rPr>
              <a:t>Increase in remittances from labour migrants (in 2012 amounted up to 29% of GDP of Kyrgyzstan); </a:t>
            </a:r>
          </a:p>
          <a:p>
            <a:pPr>
              <a:buFont typeface="Arial" charset="0"/>
              <a:buChar char="•"/>
            </a:pPr>
            <a:r>
              <a:rPr lang="ru-RU">
                <a:solidFill>
                  <a:srgbClr val="004A84"/>
                </a:solidFill>
                <a:sym typeface="Arial" charset="0"/>
              </a:rPr>
              <a:t>Improvement of the investment attractiveness of Kyrgyzstan. </a:t>
            </a:r>
          </a:p>
        </p:txBody>
      </p:sp>
    </p:spTree>
  </p:cSld>
  <p:clrMapOvr>
    <a:masterClrMapping/>
  </p:clrMapOvr>
  <p:transition spd="slow">
    <p:cov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Заголовок 1"/>
          <p:cNvSpPr>
            <a:spLocks noGrp="1"/>
          </p:cNvSpPr>
          <p:nvPr>
            <p:ph type="title"/>
          </p:nvPr>
        </p:nvSpPr>
        <p:spPr>
          <a:xfrm>
            <a:off x="1187450" y="404813"/>
            <a:ext cx="7499350" cy="1012825"/>
          </a:xfrm>
        </p:spPr>
        <p:txBody>
          <a:bodyPr anchor="t"/>
          <a:lstStyle/>
          <a:p>
            <a:pPr algn="r"/>
            <a:r>
              <a:rPr sz="2800" b="1" smtClean="0">
                <a:latin typeface="Arial Narrow" pitchFamily="34" charset="0"/>
                <a:ea typeface="Geneva"/>
                <a:sym typeface="Arial" charset="0"/>
              </a:rPr>
              <a:t>History of Eurasian integration</a:t>
            </a:r>
            <a:r>
              <a:rPr smtClean="0">
                <a:latin typeface="Arial" charset="0"/>
                <a:ea typeface="Geneva"/>
                <a:sym typeface="Arial" charset="0"/>
              </a:rPr>
              <a:t/>
            </a:r>
            <a:br>
              <a:rPr smtClean="0">
                <a:latin typeface="Arial" charset="0"/>
                <a:ea typeface="Geneva"/>
                <a:sym typeface="Arial" charset="0"/>
              </a:rPr>
            </a:br>
            <a:endParaRPr smtClean="0">
              <a:latin typeface="Arial" charset="0"/>
              <a:ea typeface="Geneva"/>
              <a:sym typeface="Arial" charset="0"/>
            </a:endParaRPr>
          </a:p>
        </p:txBody>
      </p:sp>
      <p:pic>
        <p:nvPicPr>
          <p:cNvPr id="27650" name="Picture 2"/>
          <p:cNvPicPr>
            <a:picLocks noGrp="1" noChangeAspect="1" noChangeArrowheads="1"/>
          </p:cNvPicPr>
          <p:nvPr>
            <p:ph sz="half" idx="1"/>
          </p:nvPr>
        </p:nvPicPr>
        <p:blipFill>
          <a:blip r:embed="rId3" cstate="print"/>
          <a:srcRect/>
          <a:stretch>
            <a:fillRect/>
          </a:stretch>
        </p:blipFill>
        <p:spPr>
          <a:xfrm>
            <a:off x="611188" y="1268413"/>
            <a:ext cx="8064500" cy="5002212"/>
          </a:xfrm>
        </p:spPr>
      </p:pic>
      <p:sp>
        <p:nvSpPr>
          <p:cNvPr id="14" name="TextBox 13"/>
          <p:cNvSpPr txBox="1"/>
          <p:nvPr/>
        </p:nvSpPr>
        <p:spPr>
          <a:xfrm>
            <a:off x="714348" y="3166546"/>
            <a:ext cx="500066" cy="184666"/>
          </a:xfrm>
          <a:prstGeom prst="rect">
            <a:avLst/>
          </a:prstGeom>
          <a:solidFill>
            <a:srgbClr val="F2F2F2"/>
          </a:solidFill>
        </p:spPr>
        <p:txBody>
          <a:bodyPr wrap="square" lIns="0" tIns="0" rIns="0" bIns="0" rtlCol="0">
            <a:spAutoFit/>
          </a:bodyPr>
          <a:lstStyle/>
          <a:p>
            <a:pPr algn="ctr"/>
            <a:r>
              <a:rPr lang="en-US" sz="600" b="1" dirty="0" smtClean="0">
                <a:solidFill>
                  <a:srgbClr val="000000"/>
                </a:solidFill>
              </a:rPr>
              <a:t>CU: Russia - Belarus</a:t>
            </a:r>
            <a:endParaRPr lang="ru-RU" sz="600" b="1" dirty="0" smtClean="0">
              <a:solidFill>
                <a:srgbClr val="000000"/>
              </a:solidFill>
            </a:endParaRPr>
          </a:p>
        </p:txBody>
      </p:sp>
      <p:sp>
        <p:nvSpPr>
          <p:cNvPr id="15" name="TextBox 14"/>
          <p:cNvSpPr txBox="1"/>
          <p:nvPr/>
        </p:nvSpPr>
        <p:spPr>
          <a:xfrm>
            <a:off x="714348" y="3454400"/>
            <a:ext cx="500066" cy="184666"/>
          </a:xfrm>
          <a:prstGeom prst="rect">
            <a:avLst/>
          </a:prstGeom>
          <a:solidFill>
            <a:srgbClr val="F2F2F2"/>
          </a:solidFill>
        </p:spPr>
        <p:txBody>
          <a:bodyPr wrap="square" lIns="0" tIns="0" rIns="0" bIns="0" rtlCol="0">
            <a:spAutoFit/>
          </a:bodyPr>
          <a:lstStyle/>
          <a:p>
            <a:pPr algn="ctr"/>
            <a:r>
              <a:rPr lang="en-US" sz="600" b="1" dirty="0" smtClean="0">
                <a:solidFill>
                  <a:srgbClr val="000000"/>
                </a:solidFill>
              </a:rPr>
              <a:t>CU: Russia - Kazakhstan</a:t>
            </a:r>
            <a:endParaRPr lang="ru-RU" sz="600" b="1" dirty="0" smtClean="0">
              <a:solidFill>
                <a:srgbClr val="000000"/>
              </a:solidFill>
            </a:endParaRPr>
          </a:p>
        </p:txBody>
      </p:sp>
      <p:sp>
        <p:nvSpPr>
          <p:cNvPr id="16" name="TextBox 15"/>
          <p:cNvSpPr txBox="1"/>
          <p:nvPr/>
        </p:nvSpPr>
        <p:spPr>
          <a:xfrm>
            <a:off x="1408090" y="2863846"/>
            <a:ext cx="571504" cy="276999"/>
          </a:xfrm>
          <a:prstGeom prst="rect">
            <a:avLst/>
          </a:prstGeom>
          <a:solidFill>
            <a:srgbClr val="F2F2F2"/>
          </a:solidFill>
        </p:spPr>
        <p:txBody>
          <a:bodyPr wrap="square" lIns="0" tIns="0" rIns="0" bIns="0" rtlCol="0">
            <a:spAutoFit/>
          </a:bodyPr>
          <a:lstStyle/>
          <a:p>
            <a:pPr algn="ctr"/>
            <a:r>
              <a:rPr lang="en-US" sz="600" b="1" dirty="0" smtClean="0">
                <a:solidFill>
                  <a:srgbClr val="000000"/>
                </a:solidFill>
              </a:rPr>
              <a:t>Agreement </a:t>
            </a:r>
            <a:r>
              <a:rPr lang="ru-RU" sz="600" b="1" dirty="0" err="1" smtClean="0">
                <a:solidFill>
                  <a:srgbClr val="000000"/>
                </a:solidFill>
              </a:rPr>
              <a:t>on</a:t>
            </a:r>
            <a:r>
              <a:rPr lang="ru-RU" sz="600" b="1" dirty="0" smtClean="0">
                <a:solidFill>
                  <a:srgbClr val="000000"/>
                </a:solidFill>
              </a:rPr>
              <a:t> </a:t>
            </a:r>
            <a:r>
              <a:rPr lang="ru-RU" sz="600" b="1" dirty="0" err="1" smtClean="0">
                <a:solidFill>
                  <a:srgbClr val="000000"/>
                </a:solidFill>
              </a:rPr>
              <a:t>deeper</a:t>
            </a:r>
            <a:r>
              <a:rPr lang="ru-RU" sz="600" b="1" dirty="0" smtClean="0">
                <a:solidFill>
                  <a:srgbClr val="000000"/>
                </a:solidFill>
              </a:rPr>
              <a:t> </a:t>
            </a:r>
            <a:r>
              <a:rPr lang="en-US" sz="600" b="1" dirty="0" smtClean="0">
                <a:solidFill>
                  <a:srgbClr val="000000"/>
                </a:solidFill>
              </a:rPr>
              <a:t>integration</a:t>
            </a:r>
            <a:endParaRPr lang="ru-RU" sz="600" b="1" dirty="0" smtClean="0">
              <a:solidFill>
                <a:srgbClr val="000000"/>
              </a:solidFill>
            </a:endParaRPr>
          </a:p>
        </p:txBody>
      </p:sp>
      <p:sp>
        <p:nvSpPr>
          <p:cNvPr id="17" name="TextBox 16"/>
          <p:cNvSpPr txBox="1"/>
          <p:nvPr/>
        </p:nvSpPr>
        <p:spPr>
          <a:xfrm>
            <a:off x="2136758" y="2658285"/>
            <a:ext cx="544516" cy="276999"/>
          </a:xfrm>
          <a:prstGeom prst="rect">
            <a:avLst/>
          </a:prstGeom>
          <a:solidFill>
            <a:srgbClr val="F2F2F2"/>
          </a:solidFill>
        </p:spPr>
        <p:txBody>
          <a:bodyPr wrap="square" lIns="0" tIns="0" rIns="0" bIns="0" rtlCol="0">
            <a:spAutoFit/>
          </a:bodyPr>
          <a:lstStyle/>
          <a:p>
            <a:pPr algn="ctr"/>
            <a:r>
              <a:rPr lang="en-US" sz="600" b="1" dirty="0" smtClean="0">
                <a:solidFill>
                  <a:srgbClr val="000000"/>
                </a:solidFill>
              </a:rPr>
              <a:t>Treaty on the </a:t>
            </a:r>
            <a:r>
              <a:rPr lang="en-US" sz="600" b="1" dirty="0" err="1" smtClean="0">
                <a:solidFill>
                  <a:srgbClr val="000000"/>
                </a:solidFill>
              </a:rPr>
              <a:t>Customs</a:t>
            </a:r>
            <a:r>
              <a:rPr lang="en-US" sz="600" b="1" dirty="0" smtClean="0">
                <a:solidFill>
                  <a:srgbClr val="000000"/>
                </a:solidFill>
              </a:rPr>
              <a:t> </a:t>
            </a:r>
            <a:r>
              <a:rPr lang="en-US" sz="600" b="1" dirty="0" err="1" smtClean="0">
                <a:solidFill>
                  <a:srgbClr val="000000"/>
                </a:solidFill>
              </a:rPr>
              <a:t>Union</a:t>
            </a:r>
            <a:r>
              <a:rPr lang="en-US" sz="600" b="1" dirty="0" smtClean="0">
                <a:solidFill>
                  <a:srgbClr val="000000"/>
                </a:solidFill>
              </a:rPr>
              <a:t> and </a:t>
            </a:r>
            <a:r>
              <a:rPr lang="en-US" sz="600" b="1" dirty="0" err="1" smtClean="0">
                <a:solidFill>
                  <a:srgbClr val="000000"/>
                </a:solidFill>
              </a:rPr>
              <a:t>SES</a:t>
            </a:r>
            <a:endParaRPr lang="ru-RU" sz="600" b="1" dirty="0" err="1" smtClean="0">
              <a:solidFill>
                <a:srgbClr val="000000"/>
              </a:solidFill>
            </a:endParaRPr>
          </a:p>
        </p:txBody>
      </p:sp>
      <p:sp>
        <p:nvSpPr>
          <p:cNvPr id="18" name="TextBox 17"/>
          <p:cNvSpPr txBox="1"/>
          <p:nvPr/>
        </p:nvSpPr>
        <p:spPr>
          <a:xfrm>
            <a:off x="2838438" y="2655882"/>
            <a:ext cx="571504" cy="276999"/>
          </a:xfrm>
          <a:prstGeom prst="rect">
            <a:avLst/>
          </a:prstGeom>
          <a:solidFill>
            <a:srgbClr val="F2F2F2"/>
          </a:solidFill>
        </p:spPr>
        <p:txBody>
          <a:bodyPr wrap="square" lIns="0" tIns="0" rIns="0" bIns="0" rtlCol="0">
            <a:spAutoFit/>
          </a:bodyPr>
          <a:lstStyle/>
          <a:p>
            <a:pPr algn="ctr"/>
            <a:r>
              <a:rPr lang="en-US" sz="600" b="1" dirty="0" err="1" smtClean="0">
                <a:solidFill>
                  <a:srgbClr val="000000"/>
                </a:solidFill>
              </a:rPr>
              <a:t>Treaty on the establishment of EurAsEC</a:t>
            </a:r>
            <a:endParaRPr lang="ru-RU" sz="600" b="1" dirty="0" err="1" smtClean="0">
              <a:solidFill>
                <a:srgbClr val="000000"/>
              </a:solidFill>
            </a:endParaRPr>
          </a:p>
        </p:txBody>
      </p:sp>
      <p:sp>
        <p:nvSpPr>
          <p:cNvPr id="19" name="TextBox 18"/>
          <p:cNvSpPr txBox="1"/>
          <p:nvPr/>
        </p:nvSpPr>
        <p:spPr>
          <a:xfrm>
            <a:off x="3571868" y="2357430"/>
            <a:ext cx="500066" cy="738664"/>
          </a:xfrm>
          <a:prstGeom prst="rect">
            <a:avLst/>
          </a:prstGeom>
          <a:solidFill>
            <a:srgbClr val="F2F2F2"/>
          </a:solidFill>
        </p:spPr>
        <p:txBody>
          <a:bodyPr wrap="square" lIns="0" tIns="0" rIns="0" bIns="0" rtlCol="0">
            <a:spAutoFit/>
          </a:bodyPr>
          <a:lstStyle/>
          <a:p>
            <a:pPr algn="ctr"/>
            <a:r>
              <a:rPr lang="en-US" sz="600" b="1" dirty="0" smtClean="0">
                <a:solidFill>
                  <a:srgbClr val="000000"/>
                </a:solidFill>
              </a:rPr>
              <a:t>SES PROJECT Belarus, ‎Kazakhstan, Russia</a:t>
            </a:r>
            <a:endParaRPr lang="ru-RU" sz="600" b="1" dirty="0" smtClean="0">
              <a:solidFill>
                <a:srgbClr val="000000"/>
              </a:solidFill>
            </a:endParaRPr>
          </a:p>
          <a:p>
            <a:pPr algn="ctr"/>
            <a:endParaRPr lang="ru-RU" sz="600" b="1" dirty="0" smtClean="0">
              <a:solidFill>
                <a:srgbClr val="000000"/>
              </a:solidFill>
            </a:endParaRPr>
          </a:p>
          <a:p>
            <a:pPr algn="ctr"/>
            <a:endParaRPr lang="ru-RU" sz="600" b="1" dirty="0" smtClean="0">
              <a:solidFill>
                <a:srgbClr val="000000"/>
              </a:solidFill>
            </a:endParaRPr>
          </a:p>
          <a:p>
            <a:pPr algn="ctr"/>
            <a:endParaRPr lang="ru-RU" sz="600" b="1" dirty="0" err="1" smtClean="0">
              <a:solidFill>
                <a:srgbClr val="000000"/>
              </a:solidFill>
            </a:endParaRPr>
          </a:p>
        </p:txBody>
      </p:sp>
      <p:sp>
        <p:nvSpPr>
          <p:cNvPr id="20" name="TextBox 19"/>
          <p:cNvSpPr txBox="1"/>
          <p:nvPr/>
        </p:nvSpPr>
        <p:spPr>
          <a:xfrm>
            <a:off x="4286248" y="2285992"/>
            <a:ext cx="540546" cy="646331"/>
          </a:xfrm>
          <a:prstGeom prst="rect">
            <a:avLst/>
          </a:prstGeom>
          <a:solidFill>
            <a:srgbClr val="F2F2F2"/>
          </a:solidFill>
        </p:spPr>
        <p:txBody>
          <a:bodyPr wrap="square" lIns="0" tIns="0" rIns="0" bIns="0" rtlCol="0">
            <a:spAutoFit/>
          </a:bodyPr>
          <a:lstStyle/>
          <a:p>
            <a:pPr algn="ctr"/>
            <a:r>
              <a:rPr lang="en-US" sz="600" b="1" dirty="0" smtClean="0">
                <a:solidFill>
                  <a:srgbClr val="000000"/>
                </a:solidFill>
              </a:rPr>
              <a:t>Decision of IGC to form the CU as a part of </a:t>
            </a:r>
            <a:r>
              <a:rPr lang="en-US" sz="600" b="1" dirty="0" err="1" smtClean="0">
                <a:solidFill>
                  <a:srgbClr val="000000"/>
                </a:solidFill>
              </a:rPr>
              <a:t>EurAsEc</a:t>
            </a:r>
            <a:endParaRPr lang="ru-RU" sz="600" b="1" dirty="0" smtClean="0">
              <a:solidFill>
                <a:srgbClr val="000000"/>
              </a:solidFill>
            </a:endParaRPr>
          </a:p>
          <a:p>
            <a:pPr algn="ctr"/>
            <a:endParaRPr lang="ru-RU" sz="600" b="1" dirty="0" smtClean="0">
              <a:solidFill>
                <a:srgbClr val="000000"/>
              </a:solidFill>
            </a:endParaRPr>
          </a:p>
          <a:p>
            <a:pPr algn="ctr"/>
            <a:endParaRPr lang="ru-RU" sz="600" b="1" dirty="0" err="1" smtClean="0">
              <a:solidFill>
                <a:srgbClr val="000000"/>
              </a:solidFill>
            </a:endParaRPr>
          </a:p>
        </p:txBody>
      </p:sp>
      <p:sp>
        <p:nvSpPr>
          <p:cNvPr id="21" name="TextBox 20"/>
          <p:cNvSpPr txBox="1"/>
          <p:nvPr/>
        </p:nvSpPr>
        <p:spPr>
          <a:xfrm>
            <a:off x="5000628" y="2214554"/>
            <a:ext cx="540546" cy="276999"/>
          </a:xfrm>
          <a:prstGeom prst="rect">
            <a:avLst/>
          </a:prstGeom>
          <a:solidFill>
            <a:srgbClr val="F2F2F2"/>
          </a:solidFill>
        </p:spPr>
        <p:txBody>
          <a:bodyPr wrap="square" lIns="0" tIns="0" rIns="0" bIns="0" rtlCol="0">
            <a:spAutoFit/>
          </a:bodyPr>
          <a:lstStyle/>
          <a:p>
            <a:pPr algn="ctr"/>
            <a:r>
              <a:rPr lang="en-US" sz="600" b="1" dirty="0" smtClean="0">
                <a:solidFill>
                  <a:srgbClr val="000000"/>
                </a:solidFill>
              </a:rPr>
              <a:t>FORMATION OF THE CU</a:t>
            </a:r>
            <a:endParaRPr lang="ru-RU" sz="600" b="1" dirty="0" smtClean="0">
              <a:solidFill>
                <a:srgbClr val="000000"/>
              </a:solidFill>
            </a:endParaRPr>
          </a:p>
          <a:p>
            <a:pPr algn="ctr"/>
            <a:endParaRPr lang="ru-RU" sz="600" b="1" dirty="0" err="1" smtClean="0">
              <a:solidFill>
                <a:srgbClr val="000000"/>
              </a:solidFill>
            </a:endParaRPr>
          </a:p>
        </p:txBody>
      </p:sp>
      <p:sp>
        <p:nvSpPr>
          <p:cNvPr id="22" name="TextBox 21"/>
          <p:cNvSpPr txBox="1"/>
          <p:nvPr/>
        </p:nvSpPr>
        <p:spPr>
          <a:xfrm>
            <a:off x="5715008" y="2029888"/>
            <a:ext cx="540546" cy="184666"/>
          </a:xfrm>
          <a:prstGeom prst="rect">
            <a:avLst/>
          </a:prstGeom>
          <a:solidFill>
            <a:srgbClr val="F2F2F2"/>
          </a:solidFill>
        </p:spPr>
        <p:txBody>
          <a:bodyPr wrap="square" lIns="0" tIns="0" rIns="0" bIns="0" rtlCol="0">
            <a:spAutoFit/>
          </a:bodyPr>
          <a:lstStyle/>
          <a:p>
            <a:pPr algn="ctr"/>
            <a:r>
              <a:rPr lang="en-US" sz="600" b="1" dirty="0" smtClean="0">
                <a:solidFill>
                  <a:srgbClr val="000000"/>
                </a:solidFill>
              </a:rPr>
              <a:t>FORMATION OF THE SES</a:t>
            </a:r>
            <a:endParaRPr lang="ru-RU" sz="600" b="1" dirty="0" err="1" smtClean="0">
              <a:solidFill>
                <a:srgbClr val="000000"/>
              </a:solidFill>
            </a:endParaRPr>
          </a:p>
        </p:txBody>
      </p:sp>
      <p:sp>
        <p:nvSpPr>
          <p:cNvPr id="23" name="TextBox 22"/>
          <p:cNvSpPr txBox="1"/>
          <p:nvPr/>
        </p:nvSpPr>
        <p:spPr>
          <a:xfrm>
            <a:off x="6429388" y="1785926"/>
            <a:ext cx="540546" cy="369332"/>
          </a:xfrm>
          <a:prstGeom prst="rect">
            <a:avLst/>
          </a:prstGeom>
          <a:solidFill>
            <a:srgbClr val="F2F2F2"/>
          </a:solidFill>
        </p:spPr>
        <p:txBody>
          <a:bodyPr wrap="square" lIns="0" tIns="0" rIns="0" bIns="0" rtlCol="0">
            <a:spAutoFit/>
          </a:bodyPr>
          <a:lstStyle/>
          <a:p>
            <a:pPr algn="ctr"/>
            <a:r>
              <a:rPr lang="en-US" sz="600" b="1" dirty="0" smtClean="0">
                <a:solidFill>
                  <a:srgbClr val="000000"/>
                </a:solidFill>
              </a:rPr>
              <a:t>COMMENCEMENT OF EEC OPERATION</a:t>
            </a:r>
          </a:p>
          <a:p>
            <a:pPr algn="ctr"/>
            <a:endParaRPr lang="ru-RU" sz="600" b="1" dirty="0" err="1" smtClean="0">
              <a:solidFill>
                <a:srgbClr val="000000"/>
              </a:solidFill>
            </a:endParaRPr>
          </a:p>
        </p:txBody>
      </p:sp>
      <p:sp>
        <p:nvSpPr>
          <p:cNvPr id="24" name="TextBox 23"/>
          <p:cNvSpPr txBox="1"/>
          <p:nvPr/>
        </p:nvSpPr>
        <p:spPr>
          <a:xfrm>
            <a:off x="7286644" y="1643050"/>
            <a:ext cx="1000132" cy="1384995"/>
          </a:xfrm>
          <a:prstGeom prst="rect">
            <a:avLst/>
          </a:prstGeom>
          <a:solidFill>
            <a:srgbClr val="F2F2F2"/>
          </a:solidFill>
        </p:spPr>
        <p:txBody>
          <a:bodyPr wrap="square" lIns="0" tIns="0" rIns="0" bIns="0" rtlCol="0">
            <a:spAutoFit/>
          </a:bodyPr>
          <a:lstStyle/>
          <a:p>
            <a:pPr algn="ctr"/>
            <a:r>
              <a:rPr lang="en-US" sz="600" b="1" dirty="0" smtClean="0">
                <a:solidFill>
                  <a:srgbClr val="000000"/>
                </a:solidFill>
              </a:rPr>
              <a:t>FORMATION OF THE EURASIAN ECONOMIC UNION (EEU)</a:t>
            </a:r>
          </a:p>
          <a:p>
            <a:pPr algn="ctr"/>
            <a:endParaRPr lang="en-US" sz="600" b="1" dirty="0" smtClean="0">
              <a:solidFill>
                <a:srgbClr val="000000"/>
              </a:solidFill>
            </a:endParaRPr>
          </a:p>
          <a:p>
            <a:pPr algn="ctr"/>
            <a:endParaRPr lang="en-US" sz="600" b="1" dirty="0" smtClean="0">
              <a:solidFill>
                <a:srgbClr val="000000"/>
              </a:solidFill>
            </a:endParaRPr>
          </a:p>
          <a:p>
            <a:pPr algn="ctr"/>
            <a:endParaRPr lang="en-US" sz="600" b="1" dirty="0" smtClean="0">
              <a:solidFill>
                <a:srgbClr val="000000"/>
              </a:solidFill>
            </a:endParaRPr>
          </a:p>
          <a:p>
            <a:pPr algn="ctr"/>
            <a:endParaRPr lang="en-US" sz="600" b="1" dirty="0" smtClean="0">
              <a:solidFill>
                <a:srgbClr val="000000"/>
              </a:solidFill>
            </a:endParaRPr>
          </a:p>
          <a:p>
            <a:pPr algn="ctr"/>
            <a:endParaRPr lang="en-US" sz="600" b="1" dirty="0" smtClean="0">
              <a:solidFill>
                <a:srgbClr val="000000"/>
              </a:solidFill>
            </a:endParaRPr>
          </a:p>
          <a:p>
            <a:pPr algn="ctr"/>
            <a:endParaRPr lang="en-US" sz="600" b="1" dirty="0" smtClean="0">
              <a:solidFill>
                <a:srgbClr val="000000"/>
              </a:solidFill>
            </a:endParaRPr>
          </a:p>
          <a:p>
            <a:pPr algn="ctr"/>
            <a:endParaRPr lang="en-US" sz="600" b="1" dirty="0" smtClean="0">
              <a:solidFill>
                <a:srgbClr val="000000"/>
              </a:solidFill>
            </a:endParaRPr>
          </a:p>
          <a:p>
            <a:pPr algn="ctr"/>
            <a:endParaRPr lang="en-US" sz="600" b="1" dirty="0" smtClean="0">
              <a:solidFill>
                <a:srgbClr val="000000"/>
              </a:solidFill>
            </a:endParaRPr>
          </a:p>
          <a:p>
            <a:pPr algn="ctr"/>
            <a:endParaRPr lang="en-US" sz="600" b="1" dirty="0" smtClean="0">
              <a:solidFill>
                <a:srgbClr val="000000"/>
              </a:solidFill>
            </a:endParaRPr>
          </a:p>
          <a:p>
            <a:pPr algn="ctr"/>
            <a:endParaRPr lang="ru-RU" sz="600" b="1" dirty="0" smtClean="0">
              <a:solidFill>
                <a:srgbClr val="000000"/>
              </a:solidFill>
            </a:endParaRPr>
          </a:p>
          <a:p>
            <a:pPr algn="ctr"/>
            <a:r>
              <a:rPr lang="en-US" sz="600" b="1" dirty="0" smtClean="0">
                <a:solidFill>
                  <a:srgbClr val="000000"/>
                </a:solidFill>
              </a:rPr>
              <a:t>SINGLE CODED DOCUMENT</a:t>
            </a:r>
            <a:endParaRPr lang="ru-RU" sz="600" b="1" dirty="0" err="1" smtClean="0">
              <a:solidFill>
                <a:srgbClr val="000000"/>
              </a:solidFill>
            </a:endParaRPr>
          </a:p>
        </p:txBody>
      </p:sp>
      <p:sp>
        <p:nvSpPr>
          <p:cNvPr id="25" name="TextBox 24"/>
          <p:cNvSpPr txBox="1"/>
          <p:nvPr/>
        </p:nvSpPr>
        <p:spPr>
          <a:xfrm>
            <a:off x="7246956" y="3937004"/>
            <a:ext cx="826298" cy="276999"/>
          </a:xfrm>
          <a:prstGeom prst="rect">
            <a:avLst/>
          </a:prstGeom>
          <a:solidFill>
            <a:srgbClr val="002060"/>
          </a:solidFill>
        </p:spPr>
        <p:txBody>
          <a:bodyPr wrap="square" lIns="0" tIns="0" rIns="0" bIns="0" rtlCol="0">
            <a:spAutoFit/>
          </a:bodyPr>
          <a:lstStyle/>
          <a:p>
            <a:pPr algn="ctr"/>
            <a:r>
              <a:rPr lang="ru-RU" sz="900" b="1" dirty="0" err="1" smtClean="0">
                <a:solidFill>
                  <a:schemeClr val="bg1"/>
                </a:solidFill>
              </a:rPr>
              <a:t>no</a:t>
            </a:r>
            <a:r>
              <a:rPr lang="ru-RU" sz="900" b="1" dirty="0" smtClean="0">
                <a:solidFill>
                  <a:schemeClr val="bg1"/>
                </a:solidFill>
              </a:rPr>
              <a:t> </a:t>
            </a:r>
            <a:r>
              <a:rPr lang="ru-RU" sz="900" b="1" dirty="0" err="1" smtClean="0">
                <a:solidFill>
                  <a:schemeClr val="bg1"/>
                </a:solidFill>
              </a:rPr>
              <a:t>later</a:t>
            </a:r>
            <a:r>
              <a:rPr lang="ru-RU" sz="900" b="1" dirty="0" smtClean="0">
                <a:solidFill>
                  <a:schemeClr val="bg1"/>
                </a:solidFill>
              </a:rPr>
              <a:t> </a:t>
            </a:r>
            <a:r>
              <a:rPr lang="ru-RU" sz="900" b="1" dirty="0" err="1" smtClean="0">
                <a:solidFill>
                  <a:schemeClr val="bg1"/>
                </a:solidFill>
              </a:rPr>
              <a:t>than</a:t>
            </a:r>
            <a:r>
              <a:rPr lang="ru-RU" sz="900" b="1" dirty="0" smtClean="0">
                <a:solidFill>
                  <a:schemeClr val="bg1"/>
                </a:solidFill>
              </a:rPr>
              <a:t> 01.2015</a:t>
            </a:r>
            <a:endParaRPr lang="ru-RU" sz="700" b="1" dirty="0" smtClean="0">
              <a:solidFill>
                <a:schemeClr val="bg1"/>
              </a:solidFill>
            </a:endParaRPr>
          </a:p>
        </p:txBody>
      </p:sp>
      <p:sp>
        <p:nvSpPr>
          <p:cNvPr id="26" name="TextBox 25"/>
          <p:cNvSpPr txBox="1"/>
          <p:nvPr/>
        </p:nvSpPr>
        <p:spPr>
          <a:xfrm>
            <a:off x="661960" y="4435482"/>
            <a:ext cx="2000264" cy="246221"/>
          </a:xfrm>
          <a:prstGeom prst="rect">
            <a:avLst/>
          </a:prstGeom>
          <a:solidFill>
            <a:srgbClr val="800000"/>
          </a:solidFill>
        </p:spPr>
        <p:txBody>
          <a:bodyPr wrap="square" lIns="0" tIns="0" rIns="0" bIns="0" rtlCol="0">
            <a:spAutoFit/>
          </a:bodyPr>
          <a:lstStyle/>
          <a:p>
            <a:pPr algn="ctr"/>
            <a:r>
              <a:rPr lang="en-US" sz="800" b="1" dirty="0" smtClean="0">
                <a:solidFill>
                  <a:schemeClr val="bg1"/>
                </a:solidFill>
              </a:rPr>
              <a:t>NO INTERNATIONAL ORGANIZATION AND LEGAL PERSONALITY </a:t>
            </a:r>
            <a:endParaRPr lang="ru-RU" sz="800" b="1" dirty="0">
              <a:solidFill>
                <a:schemeClr val="bg1"/>
              </a:solidFill>
            </a:endParaRPr>
          </a:p>
        </p:txBody>
      </p:sp>
      <p:sp>
        <p:nvSpPr>
          <p:cNvPr id="27" name="TextBox 26"/>
          <p:cNvSpPr txBox="1"/>
          <p:nvPr/>
        </p:nvSpPr>
        <p:spPr>
          <a:xfrm>
            <a:off x="661960" y="4929198"/>
            <a:ext cx="2000264" cy="246221"/>
          </a:xfrm>
          <a:prstGeom prst="rect">
            <a:avLst/>
          </a:prstGeom>
          <a:solidFill>
            <a:srgbClr val="800000"/>
          </a:solidFill>
        </p:spPr>
        <p:txBody>
          <a:bodyPr wrap="square" lIns="0" tIns="0" rIns="0" bIns="0" rtlCol="0">
            <a:spAutoFit/>
          </a:bodyPr>
          <a:lstStyle/>
          <a:p>
            <a:pPr algn="ctr"/>
            <a:r>
              <a:rPr lang="en-US" sz="800" b="1" dirty="0" smtClean="0">
                <a:solidFill>
                  <a:schemeClr val="bg1"/>
                </a:solidFill>
              </a:rPr>
              <a:t>INTERNATIONAL ORGANIZATION AND LEGAL PERSONALITY EXISTS</a:t>
            </a:r>
            <a:endParaRPr lang="ru-RU" sz="800" b="1" dirty="0" smtClean="0">
              <a:solidFill>
                <a:schemeClr val="bg1"/>
              </a:solidFill>
            </a:endParaRPr>
          </a:p>
        </p:txBody>
      </p:sp>
      <p:sp>
        <p:nvSpPr>
          <p:cNvPr id="28" name="TextBox 27"/>
          <p:cNvSpPr txBox="1"/>
          <p:nvPr/>
        </p:nvSpPr>
        <p:spPr>
          <a:xfrm>
            <a:off x="3500430" y="4500570"/>
            <a:ext cx="4143404" cy="123111"/>
          </a:xfrm>
          <a:prstGeom prst="rect">
            <a:avLst/>
          </a:prstGeom>
          <a:solidFill>
            <a:srgbClr val="006600"/>
          </a:solidFill>
        </p:spPr>
        <p:txBody>
          <a:bodyPr wrap="square" lIns="0" tIns="0" rIns="0" bIns="0" rtlCol="0">
            <a:spAutoFit/>
          </a:bodyPr>
          <a:lstStyle/>
          <a:p>
            <a:pPr algn="ctr"/>
            <a:r>
              <a:rPr lang="en-US" sz="800" b="1" dirty="0" smtClean="0">
                <a:solidFill>
                  <a:schemeClr val="bg1"/>
                </a:solidFill>
              </a:rPr>
              <a:t>INTEGRATION STRUCTURES CREATED</a:t>
            </a:r>
            <a:endParaRPr lang="ru-RU" sz="800" b="1" dirty="0" smtClean="0">
              <a:solidFill>
                <a:schemeClr val="bg1"/>
              </a:solidFill>
            </a:endParaRPr>
          </a:p>
        </p:txBody>
      </p:sp>
      <p:sp>
        <p:nvSpPr>
          <p:cNvPr id="29" name="TextBox 28"/>
          <p:cNvSpPr txBox="1"/>
          <p:nvPr/>
        </p:nvSpPr>
        <p:spPr>
          <a:xfrm>
            <a:off x="3214678" y="5000636"/>
            <a:ext cx="3714776" cy="123111"/>
          </a:xfrm>
          <a:prstGeom prst="rect">
            <a:avLst/>
          </a:prstGeom>
          <a:solidFill>
            <a:srgbClr val="006600"/>
          </a:solidFill>
        </p:spPr>
        <p:txBody>
          <a:bodyPr wrap="square" lIns="0" tIns="0" rIns="0" bIns="0" rtlCol="0">
            <a:spAutoFit/>
          </a:bodyPr>
          <a:lstStyle/>
          <a:p>
            <a:pPr algn="ctr"/>
            <a:r>
              <a:rPr lang="en-US" sz="800" b="1" dirty="0" err="1" smtClean="0">
                <a:solidFill>
                  <a:schemeClr val="bg1"/>
                </a:solidFill>
              </a:rPr>
              <a:t>EurAsEc</a:t>
            </a:r>
            <a:r>
              <a:rPr lang="en-US" sz="800" b="1" dirty="0" smtClean="0">
                <a:solidFill>
                  <a:schemeClr val="bg1"/>
                </a:solidFill>
              </a:rPr>
              <a:t> structures: IGC, IC, IPA, IC </a:t>
            </a:r>
            <a:r>
              <a:rPr lang="fr-FR" sz="800" b="1" dirty="0" err="1" smtClean="0">
                <a:solidFill>
                  <a:schemeClr val="bg1"/>
                </a:solidFill>
              </a:rPr>
              <a:t>Secretariat</a:t>
            </a:r>
            <a:endParaRPr lang="ru-RU" sz="800" b="1" dirty="0" smtClean="0">
              <a:solidFill>
                <a:schemeClr val="bg1"/>
              </a:solidFill>
            </a:endParaRPr>
          </a:p>
        </p:txBody>
      </p:sp>
      <p:sp>
        <p:nvSpPr>
          <p:cNvPr id="30" name="TextBox 29"/>
          <p:cNvSpPr txBox="1"/>
          <p:nvPr/>
        </p:nvSpPr>
        <p:spPr>
          <a:xfrm>
            <a:off x="5092704" y="5332426"/>
            <a:ext cx="1143008" cy="318924"/>
          </a:xfrm>
          <a:prstGeom prst="rect">
            <a:avLst/>
          </a:prstGeom>
          <a:solidFill>
            <a:srgbClr val="006600"/>
          </a:solidFill>
        </p:spPr>
        <p:txBody>
          <a:bodyPr wrap="square" lIns="0" tIns="36000" rIns="0" bIns="36000" rtlCol="0">
            <a:spAutoFit/>
          </a:bodyPr>
          <a:lstStyle/>
          <a:p>
            <a:pPr algn="ctr"/>
            <a:r>
              <a:rPr lang="fr-FR" sz="800" b="1" dirty="0" smtClean="0">
                <a:solidFill>
                  <a:schemeClr val="bg1"/>
                </a:solidFill>
              </a:rPr>
              <a:t>CU Structures: SACU, CUC, CUC </a:t>
            </a:r>
            <a:r>
              <a:rPr lang="fr-FR" sz="800" b="1" dirty="0" err="1" smtClean="0">
                <a:solidFill>
                  <a:schemeClr val="bg1"/>
                </a:solidFill>
              </a:rPr>
              <a:t>Secretariat</a:t>
            </a:r>
            <a:r>
              <a:rPr lang="fr-FR" sz="800" b="1" dirty="0" smtClean="0">
                <a:solidFill>
                  <a:schemeClr val="bg1"/>
                </a:solidFill>
              </a:rPr>
              <a:t> </a:t>
            </a:r>
            <a:endParaRPr lang="ru-RU" sz="800" b="1" dirty="0" smtClean="0">
              <a:solidFill>
                <a:schemeClr val="bg1"/>
              </a:solidFill>
            </a:endParaRPr>
          </a:p>
        </p:txBody>
      </p:sp>
      <p:sp>
        <p:nvSpPr>
          <p:cNvPr id="31" name="TextBox 30"/>
          <p:cNvSpPr txBox="1"/>
          <p:nvPr/>
        </p:nvSpPr>
        <p:spPr>
          <a:xfrm>
            <a:off x="6411926" y="5325761"/>
            <a:ext cx="571504" cy="615553"/>
          </a:xfrm>
          <a:prstGeom prst="rect">
            <a:avLst/>
          </a:prstGeom>
          <a:solidFill>
            <a:srgbClr val="006600"/>
          </a:solidFill>
        </p:spPr>
        <p:txBody>
          <a:bodyPr wrap="square" lIns="0" tIns="0" rIns="0" bIns="0" rtlCol="0">
            <a:spAutoFit/>
          </a:bodyPr>
          <a:lstStyle/>
          <a:p>
            <a:pPr algn="ctr"/>
            <a:r>
              <a:rPr lang="en-US" sz="800" b="1" dirty="0" smtClean="0">
                <a:solidFill>
                  <a:schemeClr val="bg1"/>
                </a:solidFill>
              </a:rPr>
              <a:t>SES structures: SEEC, EEC Court</a:t>
            </a:r>
            <a:endParaRPr lang="ru-RU" sz="800" b="1" dirty="0" smtClean="0">
              <a:solidFill>
                <a:schemeClr val="bg1"/>
              </a:solidFill>
            </a:endParaRPr>
          </a:p>
          <a:p>
            <a:pPr algn="ctr"/>
            <a:endParaRPr lang="ru-RU" sz="800" b="1" dirty="0" smtClean="0">
              <a:solidFill>
                <a:schemeClr val="bg1"/>
              </a:solidFill>
            </a:endParaRPr>
          </a:p>
        </p:txBody>
      </p:sp>
      <p:sp>
        <p:nvSpPr>
          <p:cNvPr id="32" name="TextBox 31"/>
          <p:cNvSpPr txBox="1"/>
          <p:nvPr/>
        </p:nvSpPr>
        <p:spPr>
          <a:xfrm>
            <a:off x="7143768" y="5324789"/>
            <a:ext cx="1143008" cy="461665"/>
          </a:xfrm>
          <a:prstGeom prst="rect">
            <a:avLst/>
          </a:prstGeom>
          <a:solidFill>
            <a:srgbClr val="006600"/>
          </a:solidFill>
        </p:spPr>
        <p:txBody>
          <a:bodyPr wrap="square" lIns="0" tIns="0" rIns="0" bIns="0" rtlCol="0">
            <a:spAutoFit/>
          </a:bodyPr>
          <a:lstStyle/>
          <a:p>
            <a:pPr algn="ctr"/>
            <a:r>
              <a:rPr lang="en-US" sz="1000" b="1" dirty="0" smtClean="0">
                <a:solidFill>
                  <a:schemeClr val="bg1"/>
                </a:solidFill>
              </a:rPr>
              <a:t>EEU </a:t>
            </a:r>
            <a:r>
              <a:rPr lang="en-US" sz="1000" b="1" dirty="0" err="1" smtClean="0">
                <a:solidFill>
                  <a:schemeClr val="bg1"/>
                </a:solidFill>
              </a:rPr>
              <a:t>structures</a:t>
            </a:r>
            <a:r>
              <a:rPr lang="en-US" sz="1000" b="1" dirty="0" smtClean="0">
                <a:solidFill>
                  <a:schemeClr val="bg1"/>
                </a:solidFill>
              </a:rPr>
              <a:t>: SEES, EEC, Court, Assembly</a:t>
            </a:r>
            <a:endParaRPr lang="ru-RU" sz="1000" b="1" dirty="0" err="1" smtClean="0">
              <a:solidFill>
                <a:schemeClr val="bg1"/>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Заголовок 1"/>
          <p:cNvSpPr>
            <a:spLocks noGrp="1"/>
          </p:cNvSpPr>
          <p:nvPr>
            <p:ph type="title"/>
          </p:nvPr>
        </p:nvSpPr>
        <p:spPr>
          <a:xfrm>
            <a:off x="1187450" y="476250"/>
            <a:ext cx="7499350" cy="868363"/>
          </a:xfrm>
        </p:spPr>
        <p:txBody>
          <a:bodyPr/>
          <a:lstStyle/>
          <a:p>
            <a:pPr algn="r"/>
            <a:r>
              <a:rPr sz="2800" b="1" smtClean="0">
                <a:latin typeface="Arial Narrow" pitchFamily="34" charset="0"/>
                <a:ea typeface="Geneva"/>
                <a:sym typeface="Arial" charset="0"/>
              </a:rPr>
              <a:t>Treaty on the Eurasian Economic Union</a:t>
            </a:r>
          </a:p>
        </p:txBody>
      </p:sp>
      <p:graphicFrame>
        <p:nvGraphicFramePr>
          <p:cNvPr id="4" name="Объект 3"/>
          <p:cNvGraphicFramePr>
            <a:graphicFrameLocks noGrp="1"/>
          </p:cNvGraphicFramePr>
          <p:nvPr>
            <p:ph idx="1"/>
            <p:extLst>
              <p:ext uri="{D42A27DB-BD31-4B8C-83A1-F6EECF244321}">
                <p14:modId xmlns:p14="http://schemas.microsoft.com/office/powerpoint/2010/main" val="2950362192"/>
              </p:ext>
            </p:extLst>
          </p:nvPr>
        </p:nvGraphicFramePr>
        <p:xfrm>
          <a:off x="457200" y="1484784"/>
          <a:ext cx="8229600" cy="464137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Заголовок 1"/>
          <p:cNvSpPr>
            <a:spLocks noGrp="1"/>
          </p:cNvSpPr>
          <p:nvPr>
            <p:ph type="title"/>
          </p:nvPr>
        </p:nvSpPr>
        <p:spPr/>
        <p:txBody>
          <a:bodyPr/>
          <a:lstStyle/>
          <a:p>
            <a:pPr algn="r"/>
            <a:r>
              <a:rPr sz="2800" b="1" smtClean="0">
                <a:latin typeface="Arial Narrow" pitchFamily="34" charset="0"/>
                <a:ea typeface="Geneva"/>
                <a:sym typeface="Arial" charset="0"/>
              </a:rPr>
              <a:t>Goals of establishing the EEU</a:t>
            </a:r>
          </a:p>
        </p:txBody>
      </p:sp>
      <p:graphicFrame>
        <p:nvGraphicFramePr>
          <p:cNvPr id="6" name="Объект 5"/>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Заголовок 1"/>
          <p:cNvSpPr>
            <a:spLocks noGrp="1"/>
          </p:cNvSpPr>
          <p:nvPr>
            <p:ph type="title"/>
          </p:nvPr>
        </p:nvSpPr>
        <p:spPr/>
        <p:txBody>
          <a:bodyPr/>
          <a:lstStyle/>
          <a:p>
            <a:pPr algn="r"/>
            <a:r>
              <a:rPr sz="2800" b="1" smtClean="0">
                <a:latin typeface="Arial Narrow" pitchFamily="34" charset="0"/>
                <a:ea typeface="Geneva"/>
                <a:sym typeface="Arial" charset="0"/>
              </a:rPr>
              <a:t>EEU bodies</a:t>
            </a:r>
          </a:p>
        </p:txBody>
      </p:sp>
      <p:graphicFrame>
        <p:nvGraphicFramePr>
          <p:cNvPr id="4" name="Объект 3"/>
          <p:cNvGraphicFramePr>
            <a:graphicFrameLocks noGrp="1"/>
          </p:cNvGraphicFramePr>
          <p:nvPr>
            <p:ph idx="1"/>
            <p:extLst>
              <p:ext uri="{D42A27DB-BD31-4B8C-83A1-F6EECF244321}">
                <p14:modId xmlns:p14="http://schemas.microsoft.com/office/powerpoint/2010/main" val="3520161828"/>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Прямоугольник 35"/>
          <p:cNvSpPr/>
          <p:nvPr/>
        </p:nvSpPr>
        <p:spPr>
          <a:xfrm>
            <a:off x="1588" y="0"/>
            <a:ext cx="9144000" cy="765175"/>
          </a:xfrm>
          <a:prstGeom prst="rect">
            <a:avLst/>
          </a:prstGeom>
          <a:ln>
            <a:noFill/>
          </a:ln>
        </p:spPr>
        <p:style>
          <a:lnRef idx="2">
            <a:schemeClr val="accent6"/>
          </a:lnRef>
          <a:fillRef idx="1">
            <a:schemeClr val="lt1"/>
          </a:fillRef>
          <a:effectRef idx="0">
            <a:schemeClr val="accent6"/>
          </a:effectRef>
          <a:fontRef idx="minor">
            <a:schemeClr val="dk1"/>
          </a:fontRef>
        </p:style>
        <p:txBody>
          <a:bodyPr anchor="ctr"/>
          <a:lstStyle/>
          <a:p>
            <a:pPr algn="ctr">
              <a:buSzPct val="100000"/>
            </a:pPr>
            <a:r>
              <a:rPr lang="ru-RU" sz="2800" b="1">
                <a:solidFill>
                  <a:srgbClr val="004A84"/>
                </a:solidFill>
                <a:latin typeface="Arial Narrow" pitchFamily="34" charset="0"/>
                <a:cs typeface="Arial" charset="0"/>
                <a:sym typeface="Arial" charset="0"/>
              </a:rPr>
              <a:t>EEU management bodies</a:t>
            </a:r>
          </a:p>
        </p:txBody>
      </p:sp>
      <p:sp>
        <p:nvSpPr>
          <p:cNvPr id="31746" name="AutoShape 13" descr="Светлый диагональный 2"/>
          <p:cNvSpPr>
            <a:spLocks noChangeArrowheads="1"/>
          </p:cNvSpPr>
          <p:nvPr/>
        </p:nvSpPr>
        <p:spPr bwMode="auto">
          <a:xfrm>
            <a:off x="250825" y="2276475"/>
            <a:ext cx="6985000" cy="866775"/>
          </a:xfrm>
          <a:prstGeom prst="roundRect">
            <a:avLst>
              <a:gd name="adj" fmla="val 16667"/>
            </a:avLst>
          </a:prstGeom>
          <a:solidFill>
            <a:srgbClr val="002060"/>
          </a:solidFill>
          <a:ln w="9525">
            <a:solidFill>
              <a:schemeClr val="tx1"/>
            </a:solidFill>
            <a:miter lim="800000"/>
            <a:headEnd/>
            <a:tailEnd/>
          </a:ln>
        </p:spPr>
        <p:txBody>
          <a:bodyPr lIns="91429" tIns="45714" rIns="91429" bIns="45714" anchor="ctr"/>
          <a:lstStyle/>
          <a:p>
            <a:pPr algn="ctr" defTabSz="912813">
              <a:buSzPct val="100000"/>
            </a:pPr>
            <a:r>
              <a:rPr lang="ru-RU" sz="1400" b="1">
                <a:solidFill>
                  <a:srgbClr val="FFFFFF"/>
                </a:solidFill>
                <a:sym typeface="Arial" charset="0"/>
              </a:rPr>
              <a:t>Council of the Commission</a:t>
            </a:r>
          </a:p>
          <a:p>
            <a:pPr algn="ctr" defTabSz="912813">
              <a:buSzPct val="100000"/>
            </a:pPr>
            <a:r>
              <a:rPr lang="ru-RU" sz="1400" b="1">
                <a:solidFill>
                  <a:srgbClr val="FFFFFF"/>
                </a:solidFill>
                <a:sym typeface="Arial" charset="0"/>
              </a:rPr>
              <a:t> 3 Council members, one Vice Prime Minister of each Party </a:t>
            </a:r>
          </a:p>
        </p:txBody>
      </p:sp>
      <p:sp>
        <p:nvSpPr>
          <p:cNvPr id="9" name="Rectangle 5"/>
          <p:cNvSpPr>
            <a:spLocks noChangeArrowheads="1"/>
          </p:cNvSpPr>
          <p:nvPr/>
        </p:nvSpPr>
        <p:spPr bwMode="auto">
          <a:xfrm>
            <a:off x="7235825" y="2276475"/>
            <a:ext cx="1581150" cy="720725"/>
          </a:xfrm>
          <a:prstGeom prst="rect">
            <a:avLst/>
          </a:prstGeom>
          <a:noFill/>
          <a:ln>
            <a:noFill/>
          </a:ln>
          <a:extLst/>
        </p:spPr>
        <p:txBody>
          <a:bodyPr wrap="none" lIns="84654" tIns="42327" rIns="84654" bIns="42327"/>
          <a:lstStyle/>
          <a:p>
            <a:pPr algn="ctr">
              <a:buSzPct val="100000"/>
            </a:pPr>
            <a:r>
              <a:rPr lang="ru-RU" sz="4400" b="1">
                <a:solidFill>
                  <a:srgbClr val="003763"/>
                </a:solidFill>
                <a:sym typeface="Arial" charset="0"/>
              </a:rPr>
              <a:t>EEC</a:t>
            </a:r>
          </a:p>
        </p:txBody>
      </p:sp>
      <p:sp>
        <p:nvSpPr>
          <p:cNvPr id="31748" name="AutoShape 8" descr="Темный диагональный 1"/>
          <p:cNvSpPr>
            <a:spLocks noChangeArrowheads="1"/>
          </p:cNvSpPr>
          <p:nvPr/>
        </p:nvSpPr>
        <p:spPr bwMode="auto">
          <a:xfrm>
            <a:off x="330200" y="765175"/>
            <a:ext cx="8486775" cy="582613"/>
          </a:xfrm>
          <a:prstGeom prst="roundRect">
            <a:avLst>
              <a:gd name="adj" fmla="val 16667"/>
            </a:avLst>
          </a:prstGeom>
          <a:solidFill>
            <a:srgbClr val="002060">
              <a:alpha val="59999"/>
            </a:srgbClr>
          </a:solidFill>
          <a:ln w="9525">
            <a:solidFill>
              <a:schemeClr val="tx1"/>
            </a:solidFill>
            <a:miter lim="800000"/>
            <a:headEnd/>
            <a:tailEnd/>
          </a:ln>
        </p:spPr>
        <p:txBody>
          <a:bodyPr wrap="none" lIns="91429" tIns="45714" rIns="91429" bIns="45714" anchor="ctr"/>
          <a:lstStyle/>
          <a:p>
            <a:pPr algn="ctr" defTabSz="912813">
              <a:buSzPct val="100000"/>
            </a:pPr>
            <a:r>
              <a:rPr lang="ru-RU" b="1">
                <a:solidFill>
                  <a:srgbClr val="FFFFFF"/>
                </a:solidFill>
                <a:sym typeface="Arial" charset="0"/>
              </a:rPr>
              <a:t>Supreme Eurasian Economic Union </a:t>
            </a:r>
          </a:p>
          <a:p>
            <a:pPr algn="ctr" defTabSz="912813">
              <a:buSzPct val="100000"/>
            </a:pPr>
            <a:r>
              <a:rPr lang="ru-RU" b="1">
                <a:solidFill>
                  <a:srgbClr val="FFFFFF"/>
                </a:solidFill>
                <a:sym typeface="Arial" charset="0"/>
              </a:rPr>
              <a:t>(Heads of State Parties) </a:t>
            </a:r>
          </a:p>
        </p:txBody>
      </p:sp>
      <p:sp>
        <p:nvSpPr>
          <p:cNvPr id="12" name="Rectangle 11"/>
          <p:cNvSpPr>
            <a:spLocks noChangeArrowheads="1"/>
          </p:cNvSpPr>
          <p:nvPr/>
        </p:nvSpPr>
        <p:spPr bwMode="auto">
          <a:xfrm>
            <a:off x="2051050" y="3429000"/>
            <a:ext cx="3744913" cy="368300"/>
          </a:xfrm>
          <a:prstGeom prst="rect">
            <a:avLst/>
          </a:prstGeom>
          <a:noFill/>
          <a:ln>
            <a:noFill/>
          </a:ln>
          <a:effectLst/>
          <a:extLst/>
        </p:spPr>
        <p:txBody>
          <a:bodyPr lIns="91429" tIns="45714" rIns="91429" bIns="45714">
            <a:spAutoFit/>
          </a:bodyPr>
          <a:lstStyle/>
          <a:p>
            <a:pPr defTabSz="912813">
              <a:buSzPct val="100000"/>
            </a:pPr>
            <a:r>
              <a:rPr lang="ru-RU" sz="1200" b="1" dirty="0">
                <a:solidFill>
                  <a:srgbClr val="004A84"/>
                </a:solidFill>
                <a:effectLst>
                  <a:outerShdw blurRad="38100" dist="38100" dir="2700000" algn="tl">
                    <a:srgbClr val="C0C0C0"/>
                  </a:outerShdw>
                </a:effectLst>
                <a:sym typeface="Arial" charset="0"/>
              </a:rPr>
              <a:t>(9 </a:t>
            </a:r>
            <a:r>
              <a:rPr lang="ru-RU" sz="1200" b="1" dirty="0" err="1">
                <a:solidFill>
                  <a:srgbClr val="004A84"/>
                </a:solidFill>
                <a:effectLst>
                  <a:outerShdw blurRad="38100" dist="38100" dir="2700000" algn="tl">
                    <a:srgbClr val="C0C0C0"/>
                  </a:outerShdw>
                </a:effectLst>
                <a:sym typeface="Arial" charset="0"/>
              </a:rPr>
              <a:t>Bo‎a‎rd</a:t>
            </a:r>
            <a:r>
              <a:rPr lang="ru-RU" sz="1200" b="1" dirty="0">
                <a:solidFill>
                  <a:srgbClr val="004A84"/>
                </a:solidFill>
                <a:effectLst>
                  <a:outerShdw blurRad="38100" dist="38100" dir="2700000" algn="tl">
                    <a:srgbClr val="C0C0C0"/>
                  </a:outerShdw>
                </a:effectLst>
                <a:sym typeface="Arial" charset="0"/>
              </a:rPr>
              <a:t> </a:t>
            </a:r>
            <a:r>
              <a:rPr lang="ru-RU" sz="1200" b="1" dirty="0" err="1">
                <a:solidFill>
                  <a:srgbClr val="004A84"/>
                </a:solidFill>
                <a:effectLst>
                  <a:outerShdw blurRad="38100" dist="38100" dir="2700000" algn="tl">
                    <a:srgbClr val="C0C0C0"/>
                  </a:outerShdw>
                </a:effectLst>
                <a:sym typeface="Arial" charset="0"/>
              </a:rPr>
              <a:t>Members</a:t>
            </a:r>
            <a:r>
              <a:rPr lang="ru-RU" sz="1200" b="1" dirty="0">
                <a:solidFill>
                  <a:srgbClr val="004A84"/>
                </a:solidFill>
                <a:effectLst>
                  <a:outerShdw blurRad="38100" dist="38100" dir="2700000" algn="tl">
                    <a:srgbClr val="C0C0C0"/>
                  </a:outerShdw>
                </a:effectLst>
                <a:sym typeface="Arial" charset="0"/>
              </a:rPr>
              <a:t>, 3 </a:t>
            </a:r>
            <a:r>
              <a:rPr lang="ru-RU" sz="1200" b="1" dirty="0" err="1">
                <a:solidFill>
                  <a:srgbClr val="004A84"/>
                </a:solidFill>
                <a:effectLst>
                  <a:outerShdw blurRad="38100" dist="38100" dir="2700000" algn="tl">
                    <a:srgbClr val="C0C0C0"/>
                  </a:outerShdw>
                </a:effectLst>
                <a:sym typeface="Arial" charset="0"/>
              </a:rPr>
              <a:t>per</a:t>
            </a:r>
            <a:r>
              <a:rPr lang="ru-RU" sz="1200" b="1" dirty="0">
                <a:solidFill>
                  <a:srgbClr val="004A84"/>
                </a:solidFill>
                <a:effectLst>
                  <a:outerShdw blurRad="38100" dist="38100" dir="2700000" algn="tl">
                    <a:srgbClr val="C0C0C0"/>
                  </a:outerShdw>
                </a:effectLst>
                <a:sym typeface="Arial" charset="0"/>
              </a:rPr>
              <a:t> </a:t>
            </a:r>
            <a:r>
              <a:rPr lang="ru-RU" sz="1200" b="1" dirty="0" err="1">
                <a:solidFill>
                  <a:srgbClr val="004A84"/>
                </a:solidFill>
                <a:effectLst>
                  <a:outerShdw blurRad="38100" dist="38100" dir="2700000" algn="tl">
                    <a:srgbClr val="C0C0C0"/>
                  </a:outerShdw>
                </a:effectLst>
                <a:sym typeface="Arial" charset="0"/>
              </a:rPr>
              <a:t>each</a:t>
            </a:r>
            <a:r>
              <a:rPr lang="ru-RU" sz="1200" b="1" dirty="0">
                <a:solidFill>
                  <a:srgbClr val="004A84"/>
                </a:solidFill>
                <a:effectLst>
                  <a:outerShdw blurRad="38100" dist="38100" dir="2700000" algn="tl">
                    <a:srgbClr val="C0C0C0"/>
                  </a:outerShdw>
                </a:effectLst>
                <a:sym typeface="Arial" charset="0"/>
              </a:rPr>
              <a:t> </a:t>
            </a:r>
            <a:r>
              <a:rPr lang="ru-RU" sz="1200" b="1" dirty="0" err="1">
                <a:solidFill>
                  <a:srgbClr val="004A84"/>
                </a:solidFill>
                <a:effectLst>
                  <a:outerShdw blurRad="38100" dist="38100" dir="2700000" algn="tl">
                    <a:srgbClr val="C0C0C0"/>
                  </a:outerShdw>
                </a:effectLst>
                <a:sym typeface="Arial" charset="0"/>
              </a:rPr>
              <a:t>Party</a:t>
            </a:r>
            <a:r>
              <a:rPr lang="ru-RU" sz="1200" b="1" dirty="0">
                <a:solidFill>
                  <a:srgbClr val="004A84"/>
                </a:solidFill>
                <a:effectLst>
                  <a:outerShdw blurRad="38100" dist="38100" dir="2700000" algn="tl">
                    <a:srgbClr val="C0C0C0"/>
                  </a:outerShdw>
                </a:effectLst>
                <a:sym typeface="Arial" charset="0"/>
              </a:rPr>
              <a:t>)</a:t>
            </a:r>
            <a:r>
              <a:rPr lang="ru-RU" dirty="0">
                <a:solidFill>
                  <a:srgbClr val="004A84"/>
                </a:solidFill>
                <a:sym typeface="Arial" charset="0"/>
              </a:rPr>
              <a:t> </a:t>
            </a:r>
          </a:p>
        </p:txBody>
      </p:sp>
      <p:sp>
        <p:nvSpPr>
          <p:cNvPr id="31750" name="Rectangle 12"/>
          <p:cNvSpPr>
            <a:spLocks noChangeArrowheads="1"/>
          </p:cNvSpPr>
          <p:nvPr/>
        </p:nvSpPr>
        <p:spPr bwMode="auto">
          <a:xfrm>
            <a:off x="3419475" y="3644900"/>
            <a:ext cx="1727200" cy="360363"/>
          </a:xfrm>
          <a:prstGeom prst="rect">
            <a:avLst/>
          </a:prstGeom>
          <a:noFill/>
          <a:ln w="9525">
            <a:noFill/>
            <a:miter lim="800000"/>
            <a:headEnd/>
            <a:tailEnd/>
          </a:ln>
        </p:spPr>
        <p:txBody>
          <a:bodyPr wrap="none" lIns="91429" tIns="45714" rIns="91429" bIns="45714" anchor="ctr"/>
          <a:lstStyle/>
          <a:p>
            <a:pPr algn="ctr" defTabSz="912813"/>
            <a:endParaRPr lang="ru-RU" sz="1600"/>
          </a:p>
        </p:txBody>
      </p:sp>
      <p:sp>
        <p:nvSpPr>
          <p:cNvPr id="14" name="AutoShape 13"/>
          <p:cNvSpPr>
            <a:spLocks noChangeArrowheads="1"/>
          </p:cNvSpPr>
          <p:nvPr/>
        </p:nvSpPr>
        <p:spPr bwMode="auto">
          <a:xfrm>
            <a:off x="587375" y="4870450"/>
            <a:ext cx="1655763" cy="574675"/>
          </a:xfrm>
          <a:prstGeom prst="roundRect">
            <a:avLst>
              <a:gd name="adj" fmla="val 16667"/>
            </a:avLst>
          </a:prstGeom>
          <a:solidFill>
            <a:schemeClr val="bg1">
              <a:alpha val="20000"/>
            </a:schemeClr>
          </a:solidFill>
          <a:ln w="28575">
            <a:solidFill>
              <a:schemeClr val="bg1">
                <a:lumMod val="50000"/>
              </a:schemeClr>
            </a:solidFill>
            <a:miter lim="800000"/>
            <a:headEnd/>
            <a:tailEnd/>
          </a:ln>
          <a:effectLst/>
          <a:extLst/>
        </p:spPr>
        <p:txBody>
          <a:bodyPr lIns="91429" tIns="45714" rIns="91429" bIns="45714" anchor="ctr"/>
          <a:lstStyle/>
          <a:p>
            <a:pPr algn="ctr" defTabSz="912813">
              <a:buSzPct val="100000"/>
            </a:pPr>
            <a:r>
              <a:rPr lang="ru-RU" sz="800" b="1">
                <a:solidFill>
                  <a:srgbClr val="004A84"/>
                </a:solidFill>
                <a:sym typeface="Arial" charset="0"/>
              </a:rPr>
              <a:t>Member of the Board (Minister)  </a:t>
            </a:r>
          </a:p>
          <a:p>
            <a:pPr algn="ctr" defTabSz="912813">
              <a:buSzPct val="100000"/>
            </a:pPr>
            <a:r>
              <a:rPr lang="ru-RU" sz="800" b="1">
                <a:solidFill>
                  <a:srgbClr val="004A84"/>
                </a:solidFill>
                <a:sym typeface="Arial" charset="0"/>
              </a:rPr>
              <a:t>for Competition and  </a:t>
            </a:r>
            <a:br>
              <a:rPr lang="ru-RU" sz="800" b="1">
                <a:solidFill>
                  <a:srgbClr val="004A84"/>
                </a:solidFill>
                <a:sym typeface="Arial" charset="0"/>
              </a:rPr>
            </a:br>
            <a:r>
              <a:rPr lang="ru-RU" sz="800" b="1">
                <a:solidFill>
                  <a:srgbClr val="004A84"/>
                </a:solidFill>
                <a:sym typeface="Arial" charset="0"/>
              </a:rPr>
              <a:t>Antitrust Regulation </a:t>
            </a:r>
          </a:p>
        </p:txBody>
      </p:sp>
      <p:sp>
        <p:nvSpPr>
          <p:cNvPr id="15" name="AutoShape 14"/>
          <p:cNvSpPr>
            <a:spLocks noChangeArrowheads="1"/>
          </p:cNvSpPr>
          <p:nvPr/>
        </p:nvSpPr>
        <p:spPr bwMode="auto">
          <a:xfrm>
            <a:off x="2286000" y="4321175"/>
            <a:ext cx="1584325" cy="504825"/>
          </a:xfrm>
          <a:prstGeom prst="roundRect">
            <a:avLst>
              <a:gd name="adj" fmla="val 16667"/>
            </a:avLst>
          </a:prstGeom>
          <a:solidFill>
            <a:schemeClr val="bg1">
              <a:alpha val="20000"/>
            </a:schemeClr>
          </a:solidFill>
          <a:ln w="28575">
            <a:solidFill>
              <a:schemeClr val="bg1">
                <a:lumMod val="50000"/>
              </a:schemeClr>
            </a:solidFill>
            <a:miter lim="800000"/>
            <a:headEnd/>
            <a:tailEnd/>
          </a:ln>
          <a:effectLst/>
          <a:extLst/>
        </p:spPr>
        <p:txBody>
          <a:bodyPr lIns="91429" tIns="45714" rIns="91429" bIns="45714" anchor="ctr"/>
          <a:lstStyle/>
          <a:p>
            <a:pPr algn="ctr" defTabSz="912813">
              <a:buSzPct val="100000"/>
            </a:pPr>
            <a:r>
              <a:rPr lang="ru-RU" sz="800" b="1">
                <a:solidFill>
                  <a:srgbClr val="004A84"/>
                </a:solidFill>
                <a:sym typeface="Arial" charset="0"/>
              </a:rPr>
              <a:t>Member of the Board (Minister) for Economics and Financial Policy </a:t>
            </a:r>
          </a:p>
        </p:txBody>
      </p:sp>
      <p:sp>
        <p:nvSpPr>
          <p:cNvPr id="16" name="AutoShape 15"/>
          <p:cNvSpPr>
            <a:spLocks noChangeArrowheads="1"/>
          </p:cNvSpPr>
          <p:nvPr/>
        </p:nvSpPr>
        <p:spPr bwMode="auto">
          <a:xfrm>
            <a:off x="2286000" y="4870450"/>
            <a:ext cx="1584325" cy="574675"/>
          </a:xfrm>
          <a:prstGeom prst="roundRect">
            <a:avLst>
              <a:gd name="adj" fmla="val 16667"/>
            </a:avLst>
          </a:prstGeom>
          <a:solidFill>
            <a:schemeClr val="bg1">
              <a:alpha val="20000"/>
            </a:schemeClr>
          </a:solidFill>
          <a:ln w="28575">
            <a:solidFill>
              <a:schemeClr val="bg1">
                <a:lumMod val="50000"/>
              </a:schemeClr>
            </a:solidFill>
            <a:miter lim="800000"/>
            <a:headEnd/>
            <a:tailEnd/>
          </a:ln>
          <a:effectLst/>
          <a:extLst/>
        </p:spPr>
        <p:txBody>
          <a:bodyPr lIns="91429" tIns="45714" rIns="91429" bIns="45714" anchor="ctr"/>
          <a:lstStyle/>
          <a:p>
            <a:pPr algn="ctr" defTabSz="912813">
              <a:buSzPct val="100000"/>
            </a:pPr>
            <a:r>
              <a:rPr lang="ru-RU" sz="800" b="1">
                <a:solidFill>
                  <a:srgbClr val="004A84"/>
                </a:solidFill>
                <a:sym typeface="Arial" charset="0"/>
              </a:rPr>
              <a:t>Member of the Board (Minister)  </a:t>
            </a:r>
          </a:p>
          <a:p>
            <a:pPr algn="ctr" defTabSz="912813">
              <a:buSzPct val="100000"/>
            </a:pPr>
            <a:r>
              <a:rPr lang="ru-RU" sz="800" b="1">
                <a:solidFill>
                  <a:srgbClr val="004A84"/>
                </a:solidFill>
                <a:sym typeface="Arial" charset="0"/>
              </a:rPr>
              <a:t>for Industry and Agroindustrial </a:t>
            </a:r>
            <a:br>
              <a:rPr lang="ru-RU" sz="800" b="1">
                <a:solidFill>
                  <a:srgbClr val="004A84"/>
                </a:solidFill>
                <a:sym typeface="Arial" charset="0"/>
              </a:rPr>
            </a:br>
            <a:r>
              <a:rPr lang="ru-RU" sz="800" b="1">
                <a:solidFill>
                  <a:srgbClr val="004A84"/>
                </a:solidFill>
                <a:sym typeface="Arial" charset="0"/>
              </a:rPr>
              <a:t>Complex </a:t>
            </a:r>
          </a:p>
        </p:txBody>
      </p:sp>
      <p:sp>
        <p:nvSpPr>
          <p:cNvPr id="17" name="AutoShape 16"/>
          <p:cNvSpPr>
            <a:spLocks noChangeArrowheads="1"/>
          </p:cNvSpPr>
          <p:nvPr/>
        </p:nvSpPr>
        <p:spPr bwMode="auto">
          <a:xfrm>
            <a:off x="5486400" y="4321175"/>
            <a:ext cx="1441450" cy="504825"/>
          </a:xfrm>
          <a:prstGeom prst="roundRect">
            <a:avLst>
              <a:gd name="adj" fmla="val 16667"/>
            </a:avLst>
          </a:prstGeom>
          <a:solidFill>
            <a:schemeClr val="bg1">
              <a:alpha val="20000"/>
            </a:schemeClr>
          </a:solidFill>
          <a:ln w="28575">
            <a:solidFill>
              <a:schemeClr val="bg1">
                <a:lumMod val="50000"/>
              </a:schemeClr>
            </a:solidFill>
            <a:miter lim="800000"/>
            <a:headEnd/>
            <a:tailEnd/>
          </a:ln>
          <a:effectLst/>
          <a:extLst/>
        </p:spPr>
        <p:txBody>
          <a:bodyPr lIns="91429" tIns="45714" rIns="91429" bIns="45714" anchor="ctr"/>
          <a:lstStyle/>
          <a:p>
            <a:pPr algn="ctr" defTabSz="912813">
              <a:buSzPct val="100000"/>
            </a:pPr>
            <a:r>
              <a:rPr lang="ru-RU" sz="800" b="1">
                <a:solidFill>
                  <a:srgbClr val="004A84"/>
                </a:solidFill>
                <a:sym typeface="Arial" charset="0"/>
              </a:rPr>
              <a:t>Member of the Board (Minister)  </a:t>
            </a:r>
          </a:p>
          <a:p>
            <a:pPr algn="ctr" defTabSz="912813">
              <a:buSzPct val="100000"/>
            </a:pPr>
            <a:r>
              <a:rPr lang="ru-RU" sz="800" b="1">
                <a:solidFill>
                  <a:srgbClr val="004A84"/>
                </a:solidFill>
                <a:sym typeface="Arial" charset="0"/>
              </a:rPr>
              <a:t>for Trade</a:t>
            </a:r>
          </a:p>
        </p:txBody>
      </p:sp>
      <p:sp>
        <p:nvSpPr>
          <p:cNvPr id="18" name="AutoShape 17"/>
          <p:cNvSpPr>
            <a:spLocks noChangeArrowheads="1"/>
          </p:cNvSpPr>
          <p:nvPr/>
        </p:nvSpPr>
        <p:spPr bwMode="auto">
          <a:xfrm>
            <a:off x="3917950" y="4324350"/>
            <a:ext cx="1514475" cy="504825"/>
          </a:xfrm>
          <a:prstGeom prst="roundRect">
            <a:avLst>
              <a:gd name="adj" fmla="val 16667"/>
            </a:avLst>
          </a:prstGeom>
          <a:solidFill>
            <a:schemeClr val="bg1">
              <a:alpha val="20000"/>
            </a:schemeClr>
          </a:solidFill>
          <a:ln w="28575">
            <a:solidFill>
              <a:schemeClr val="bg1">
                <a:lumMod val="50000"/>
              </a:schemeClr>
            </a:solidFill>
            <a:miter lim="800000"/>
            <a:headEnd/>
            <a:tailEnd/>
          </a:ln>
          <a:effectLst/>
          <a:extLst/>
        </p:spPr>
        <p:txBody>
          <a:bodyPr lIns="91429" tIns="45714" rIns="91429" bIns="45714" anchor="ctr"/>
          <a:lstStyle/>
          <a:p>
            <a:pPr algn="ctr" defTabSz="912813">
              <a:buSzPct val="100000"/>
            </a:pPr>
            <a:r>
              <a:rPr lang="ru-RU" sz="800" b="1">
                <a:solidFill>
                  <a:srgbClr val="004A84"/>
                </a:solidFill>
                <a:sym typeface="Arial" charset="0"/>
              </a:rPr>
              <a:t>Member of the Board (Minister)  </a:t>
            </a:r>
          </a:p>
          <a:p>
            <a:pPr algn="ctr" defTabSz="912813">
              <a:buSzPct val="100000"/>
            </a:pPr>
            <a:r>
              <a:rPr lang="ru-RU" sz="800" b="1">
                <a:solidFill>
                  <a:srgbClr val="004A84"/>
                </a:solidFill>
                <a:sym typeface="Arial" charset="0"/>
              </a:rPr>
              <a:t>for Technical  </a:t>
            </a:r>
            <a:br>
              <a:rPr lang="ru-RU" sz="800" b="1">
                <a:solidFill>
                  <a:srgbClr val="004A84"/>
                </a:solidFill>
                <a:sym typeface="Arial" charset="0"/>
              </a:rPr>
            </a:br>
            <a:r>
              <a:rPr lang="ru-RU" sz="800" b="1">
                <a:solidFill>
                  <a:srgbClr val="004A84"/>
                </a:solidFill>
                <a:sym typeface="Arial" charset="0"/>
              </a:rPr>
              <a:t>Regulation  – </a:t>
            </a:r>
          </a:p>
        </p:txBody>
      </p:sp>
      <p:sp>
        <p:nvSpPr>
          <p:cNvPr id="19" name="AutoShape 18"/>
          <p:cNvSpPr>
            <a:spLocks noChangeArrowheads="1"/>
          </p:cNvSpPr>
          <p:nvPr/>
        </p:nvSpPr>
        <p:spPr bwMode="auto">
          <a:xfrm>
            <a:off x="5486400" y="4870450"/>
            <a:ext cx="1441450" cy="574675"/>
          </a:xfrm>
          <a:prstGeom prst="roundRect">
            <a:avLst>
              <a:gd name="adj" fmla="val 16667"/>
            </a:avLst>
          </a:prstGeom>
          <a:solidFill>
            <a:schemeClr val="bg1">
              <a:alpha val="20000"/>
            </a:schemeClr>
          </a:solidFill>
          <a:ln w="28575">
            <a:solidFill>
              <a:schemeClr val="bg1">
                <a:lumMod val="50000"/>
              </a:schemeClr>
            </a:solidFill>
            <a:miter lim="800000"/>
            <a:headEnd/>
            <a:tailEnd/>
          </a:ln>
          <a:effectLst/>
          <a:extLst/>
        </p:spPr>
        <p:txBody>
          <a:bodyPr lIns="91429" tIns="45714" rIns="91429" bIns="45714" anchor="ctr"/>
          <a:lstStyle/>
          <a:p>
            <a:pPr algn="ctr" defTabSz="912813">
              <a:buSzPct val="100000"/>
            </a:pPr>
            <a:r>
              <a:rPr lang="ru-RU" sz="800" b="1">
                <a:solidFill>
                  <a:srgbClr val="004A84"/>
                </a:solidFill>
                <a:sym typeface="Arial" charset="0"/>
              </a:rPr>
              <a:t>Member of the Board (Minister)  </a:t>
            </a:r>
          </a:p>
          <a:p>
            <a:pPr algn="ctr" defTabSz="912813">
              <a:buSzPct val="100000"/>
            </a:pPr>
            <a:r>
              <a:rPr lang="ru-RU" sz="800" b="1">
                <a:solidFill>
                  <a:srgbClr val="004A84"/>
                </a:solidFill>
                <a:sym typeface="Arial" charset="0"/>
              </a:rPr>
              <a:t>for Customs Cooperation– </a:t>
            </a:r>
          </a:p>
        </p:txBody>
      </p:sp>
      <p:sp>
        <p:nvSpPr>
          <p:cNvPr id="20" name="AutoShape 19"/>
          <p:cNvSpPr>
            <a:spLocks noChangeArrowheads="1"/>
          </p:cNvSpPr>
          <p:nvPr/>
        </p:nvSpPr>
        <p:spPr bwMode="auto">
          <a:xfrm>
            <a:off x="3917950" y="4870450"/>
            <a:ext cx="1514475" cy="574675"/>
          </a:xfrm>
          <a:prstGeom prst="roundRect">
            <a:avLst>
              <a:gd name="adj" fmla="val 16667"/>
            </a:avLst>
          </a:prstGeom>
          <a:solidFill>
            <a:schemeClr val="bg1">
              <a:alpha val="20000"/>
            </a:schemeClr>
          </a:solidFill>
          <a:ln w="28575">
            <a:solidFill>
              <a:schemeClr val="bg1">
                <a:lumMod val="50000"/>
              </a:schemeClr>
            </a:solidFill>
            <a:miter lim="800000"/>
            <a:headEnd/>
            <a:tailEnd/>
          </a:ln>
          <a:effectLst/>
          <a:extLst/>
        </p:spPr>
        <p:txBody>
          <a:bodyPr lIns="91429" tIns="45714" rIns="91429" bIns="45714" anchor="ctr"/>
          <a:lstStyle/>
          <a:p>
            <a:pPr algn="ctr" defTabSz="912813">
              <a:buSzPct val="100000"/>
            </a:pPr>
            <a:r>
              <a:rPr lang="ru-RU" sz="800" b="1">
                <a:solidFill>
                  <a:srgbClr val="004A84"/>
                </a:solidFill>
                <a:sym typeface="Arial" charset="0"/>
              </a:rPr>
              <a:t>Member of the Board (Minister)  </a:t>
            </a:r>
          </a:p>
          <a:p>
            <a:pPr algn="ctr" defTabSz="912813">
              <a:buSzPct val="100000"/>
            </a:pPr>
            <a:r>
              <a:rPr lang="ru-RU" sz="800" b="1">
                <a:solidFill>
                  <a:srgbClr val="004A84"/>
                </a:solidFill>
                <a:sym typeface="Arial" charset="0"/>
              </a:rPr>
              <a:t>for Energy and Infrastructure </a:t>
            </a:r>
          </a:p>
        </p:txBody>
      </p:sp>
      <p:sp>
        <p:nvSpPr>
          <p:cNvPr id="21" name="AutoShape 20"/>
          <p:cNvSpPr>
            <a:spLocks noChangeArrowheads="1"/>
          </p:cNvSpPr>
          <p:nvPr/>
        </p:nvSpPr>
        <p:spPr bwMode="auto">
          <a:xfrm>
            <a:off x="587375" y="4308475"/>
            <a:ext cx="1655763" cy="504825"/>
          </a:xfrm>
          <a:prstGeom prst="roundRect">
            <a:avLst>
              <a:gd name="adj" fmla="val 16667"/>
            </a:avLst>
          </a:prstGeom>
          <a:solidFill>
            <a:schemeClr val="bg1">
              <a:alpha val="20000"/>
            </a:schemeClr>
          </a:solidFill>
          <a:ln w="28575">
            <a:solidFill>
              <a:schemeClr val="bg1">
                <a:lumMod val="50000"/>
              </a:schemeClr>
            </a:solidFill>
            <a:miter lim="800000"/>
            <a:headEnd/>
            <a:tailEnd/>
          </a:ln>
          <a:effectLst/>
          <a:extLst/>
        </p:spPr>
        <p:txBody>
          <a:bodyPr lIns="91429" tIns="45714" rIns="91429" bIns="45714" anchor="ctr"/>
          <a:lstStyle/>
          <a:p>
            <a:pPr algn="ctr" defTabSz="912813">
              <a:buSzPct val="100000"/>
            </a:pPr>
            <a:r>
              <a:rPr lang="ru-RU" sz="700" b="1" dirty="0" err="1">
                <a:solidFill>
                  <a:srgbClr val="004A84"/>
                </a:solidFill>
                <a:sym typeface="Arial" charset="0"/>
              </a:rPr>
              <a:t>Member</a:t>
            </a:r>
            <a:r>
              <a:rPr lang="ru-RU" sz="700" b="1" dirty="0">
                <a:solidFill>
                  <a:srgbClr val="004A84"/>
                </a:solidFill>
                <a:sym typeface="Arial" charset="0"/>
              </a:rPr>
              <a:t> </a:t>
            </a:r>
            <a:r>
              <a:rPr lang="ru-RU" sz="700" b="1" dirty="0" err="1">
                <a:solidFill>
                  <a:srgbClr val="004A84"/>
                </a:solidFill>
                <a:sym typeface="Arial" charset="0"/>
              </a:rPr>
              <a:t>of</a:t>
            </a:r>
            <a:r>
              <a:rPr lang="ru-RU" sz="700" b="1" dirty="0">
                <a:solidFill>
                  <a:srgbClr val="004A84"/>
                </a:solidFill>
                <a:sym typeface="Arial" charset="0"/>
              </a:rPr>
              <a:t> </a:t>
            </a:r>
            <a:r>
              <a:rPr lang="ru-RU" sz="700" b="1" dirty="0" err="1">
                <a:solidFill>
                  <a:srgbClr val="004A84"/>
                </a:solidFill>
                <a:sym typeface="Arial" charset="0"/>
              </a:rPr>
              <a:t>the</a:t>
            </a:r>
            <a:r>
              <a:rPr lang="ru-RU" sz="700" b="1" dirty="0">
                <a:solidFill>
                  <a:srgbClr val="004A84"/>
                </a:solidFill>
                <a:sym typeface="Arial" charset="0"/>
              </a:rPr>
              <a:t> </a:t>
            </a:r>
            <a:r>
              <a:rPr lang="ru-RU" sz="700" b="1" dirty="0" err="1">
                <a:solidFill>
                  <a:srgbClr val="004A84"/>
                </a:solidFill>
                <a:sym typeface="Arial" charset="0"/>
              </a:rPr>
              <a:t>Board</a:t>
            </a:r>
            <a:r>
              <a:rPr lang="ru-RU" sz="700" b="1" dirty="0">
                <a:solidFill>
                  <a:srgbClr val="004A84"/>
                </a:solidFill>
                <a:sym typeface="Arial" charset="0"/>
              </a:rPr>
              <a:t> (</a:t>
            </a:r>
            <a:r>
              <a:rPr lang="ru-RU" sz="700" b="1" dirty="0" err="1">
                <a:solidFill>
                  <a:srgbClr val="004A84"/>
                </a:solidFill>
                <a:sym typeface="Arial" charset="0"/>
              </a:rPr>
              <a:t>Minister</a:t>
            </a:r>
            <a:r>
              <a:rPr lang="ru-RU" sz="700" b="1" dirty="0">
                <a:solidFill>
                  <a:srgbClr val="004A84"/>
                </a:solidFill>
                <a:sym typeface="Arial" charset="0"/>
              </a:rPr>
              <a:t>)  </a:t>
            </a:r>
          </a:p>
          <a:p>
            <a:pPr algn="ctr" defTabSz="912813">
              <a:buSzPct val="100000"/>
            </a:pPr>
            <a:r>
              <a:rPr lang="ru-RU" sz="700" b="1" dirty="0" err="1">
                <a:solidFill>
                  <a:srgbClr val="004A84"/>
                </a:solidFill>
                <a:sym typeface="Arial" charset="0"/>
              </a:rPr>
              <a:t>for</a:t>
            </a:r>
            <a:r>
              <a:rPr lang="ru-RU" sz="700" b="1" dirty="0">
                <a:solidFill>
                  <a:srgbClr val="004A84"/>
                </a:solidFill>
                <a:sym typeface="Arial" charset="0"/>
              </a:rPr>
              <a:t> </a:t>
            </a:r>
            <a:r>
              <a:rPr lang="ru-RU" sz="700" b="1" dirty="0" err="1">
                <a:solidFill>
                  <a:srgbClr val="004A84"/>
                </a:solidFill>
                <a:sym typeface="Arial" charset="0"/>
              </a:rPr>
              <a:t>main</a:t>
            </a:r>
            <a:r>
              <a:rPr lang="ru-RU" sz="700" b="1" dirty="0">
                <a:solidFill>
                  <a:srgbClr val="004A84"/>
                </a:solidFill>
                <a:sym typeface="Arial" charset="0"/>
              </a:rPr>
              <a:t> </a:t>
            </a:r>
            <a:r>
              <a:rPr lang="ru-RU" sz="700" b="1" dirty="0" err="1">
                <a:solidFill>
                  <a:srgbClr val="004A84"/>
                </a:solidFill>
                <a:sym typeface="Arial" charset="0"/>
              </a:rPr>
              <a:t>areas</a:t>
            </a:r>
            <a:r>
              <a:rPr lang="ru-RU" sz="700" b="1" dirty="0">
                <a:solidFill>
                  <a:srgbClr val="004A84"/>
                </a:solidFill>
                <a:sym typeface="Arial" charset="0"/>
              </a:rPr>
              <a:t> </a:t>
            </a:r>
            <a:r>
              <a:rPr lang="ru-RU" sz="700" b="1" dirty="0" err="1">
                <a:solidFill>
                  <a:srgbClr val="004A84"/>
                </a:solidFill>
                <a:sym typeface="Arial" charset="0"/>
              </a:rPr>
              <a:t>of</a:t>
            </a:r>
            <a:r>
              <a:rPr lang="ru-RU" sz="700" b="1" dirty="0">
                <a:solidFill>
                  <a:srgbClr val="004A84"/>
                </a:solidFill>
                <a:sym typeface="Arial" charset="0"/>
              </a:rPr>
              <a:t> </a:t>
            </a:r>
          </a:p>
          <a:p>
            <a:pPr algn="ctr" defTabSz="912813">
              <a:buSzPct val="100000"/>
            </a:pPr>
            <a:r>
              <a:rPr lang="ru-RU" sz="700" b="1" dirty="0" err="1">
                <a:solidFill>
                  <a:srgbClr val="004A84"/>
                </a:solidFill>
                <a:sym typeface="Arial" charset="0"/>
              </a:rPr>
              <a:t>integration</a:t>
            </a:r>
            <a:r>
              <a:rPr lang="ru-RU" sz="700" b="1" dirty="0">
                <a:solidFill>
                  <a:srgbClr val="004A84"/>
                </a:solidFill>
                <a:sym typeface="Arial" charset="0"/>
              </a:rPr>
              <a:t> </a:t>
            </a:r>
            <a:r>
              <a:rPr lang="ru-RU" sz="700" b="1" dirty="0" err="1">
                <a:solidFill>
                  <a:srgbClr val="004A84"/>
                </a:solidFill>
                <a:sym typeface="Arial" charset="0"/>
              </a:rPr>
              <a:t>and</a:t>
            </a:r>
            <a:r>
              <a:rPr lang="ru-RU" sz="700" b="1" dirty="0">
                <a:solidFill>
                  <a:srgbClr val="004A84"/>
                </a:solidFill>
                <a:sym typeface="Arial" charset="0"/>
              </a:rPr>
              <a:t> </a:t>
            </a:r>
            <a:r>
              <a:rPr lang="ru-RU" sz="700" b="1" dirty="0" err="1">
                <a:solidFill>
                  <a:srgbClr val="004A84"/>
                </a:solidFill>
                <a:sym typeface="Arial" charset="0"/>
              </a:rPr>
              <a:t>macroeconomics</a:t>
            </a:r>
            <a:r>
              <a:rPr lang="ru-RU" sz="700" b="1" dirty="0">
                <a:solidFill>
                  <a:srgbClr val="004A84"/>
                </a:solidFill>
                <a:sym typeface="Arial" charset="0"/>
              </a:rPr>
              <a:t> </a:t>
            </a:r>
          </a:p>
        </p:txBody>
      </p:sp>
      <p:sp>
        <p:nvSpPr>
          <p:cNvPr id="22" name="AutoShape 21"/>
          <p:cNvSpPr>
            <a:spLocks noChangeArrowheads="1"/>
          </p:cNvSpPr>
          <p:nvPr/>
        </p:nvSpPr>
        <p:spPr bwMode="auto">
          <a:xfrm>
            <a:off x="522288" y="5692775"/>
            <a:ext cx="2016125" cy="863600"/>
          </a:xfrm>
          <a:prstGeom prst="flowChartMultidocument">
            <a:avLst/>
          </a:prstGeom>
          <a:solidFill>
            <a:schemeClr val="bg1">
              <a:lumMod val="75000"/>
            </a:schemeClr>
          </a:solidFill>
          <a:ln w="9525">
            <a:solidFill>
              <a:schemeClr val="tx1"/>
            </a:solidFill>
            <a:prstDash val="lgDash"/>
            <a:miter lim="800000"/>
            <a:headEnd/>
            <a:tailEnd/>
          </a:ln>
          <a:effectLst/>
        </p:spPr>
        <p:txBody>
          <a:bodyPr wrap="none" lIns="91429" tIns="45714" rIns="91429" bIns="45714" anchor="ctr"/>
          <a:lstStyle/>
          <a:p>
            <a:pPr algn="ctr" defTabSz="912813">
              <a:buSzPct val="100000"/>
            </a:pPr>
            <a:r>
              <a:rPr lang="ru-RU" sz="1400" b="1">
                <a:solidFill>
                  <a:srgbClr val="FFFFFF"/>
                </a:solidFill>
                <a:sym typeface="Arial" charset="0"/>
              </a:rPr>
              <a:t>Departments</a:t>
            </a:r>
          </a:p>
        </p:txBody>
      </p:sp>
      <p:sp>
        <p:nvSpPr>
          <p:cNvPr id="23" name="AutoShape 82" descr="Светлый диагональный 2"/>
          <p:cNvSpPr>
            <a:spLocks noChangeArrowheads="1"/>
          </p:cNvSpPr>
          <p:nvPr/>
        </p:nvSpPr>
        <p:spPr bwMode="auto">
          <a:xfrm>
            <a:off x="914400" y="3840163"/>
            <a:ext cx="5543550" cy="360362"/>
          </a:xfrm>
          <a:prstGeom prst="roundRect">
            <a:avLst>
              <a:gd name="adj" fmla="val 16667"/>
            </a:avLst>
          </a:prstGeom>
          <a:solidFill>
            <a:schemeClr val="bg1">
              <a:lumMod val="85000"/>
              <a:alpha val="20000"/>
            </a:schemeClr>
          </a:solidFill>
          <a:ln w="28575">
            <a:solidFill>
              <a:schemeClr val="bg1">
                <a:lumMod val="50000"/>
              </a:schemeClr>
            </a:solidFill>
            <a:miter lim="800000"/>
            <a:headEnd/>
            <a:tailEnd/>
          </a:ln>
          <a:effectLst/>
        </p:spPr>
        <p:txBody>
          <a:bodyPr lIns="91429" tIns="45714" rIns="91429" bIns="45714" anchor="ctr"/>
          <a:lstStyle/>
          <a:p>
            <a:pPr algn="ctr" defTabSz="912813">
              <a:buSzPct val="100000"/>
            </a:pPr>
            <a:r>
              <a:rPr lang="ru-RU" sz="1600" b="1">
                <a:solidFill>
                  <a:srgbClr val="004A84"/>
                </a:solidFill>
                <a:sym typeface="Arial" charset="0"/>
              </a:rPr>
              <a:t>Chairman of the Board </a:t>
            </a:r>
          </a:p>
        </p:txBody>
      </p:sp>
      <p:sp>
        <p:nvSpPr>
          <p:cNvPr id="31761" name="Rectangle 17"/>
          <p:cNvSpPr>
            <a:spLocks noChangeArrowheads="1"/>
          </p:cNvSpPr>
          <p:nvPr/>
        </p:nvSpPr>
        <p:spPr bwMode="auto">
          <a:xfrm>
            <a:off x="2220913" y="3086100"/>
            <a:ext cx="2951162" cy="431800"/>
          </a:xfrm>
          <a:prstGeom prst="rect">
            <a:avLst/>
          </a:prstGeom>
          <a:noFill/>
          <a:ln w="9525">
            <a:noFill/>
            <a:miter lim="800000"/>
            <a:headEnd/>
            <a:tailEnd/>
          </a:ln>
        </p:spPr>
        <p:txBody>
          <a:bodyPr wrap="none" lIns="91429" tIns="45714" rIns="91429" bIns="45714" anchor="ctr"/>
          <a:lstStyle/>
          <a:p>
            <a:pPr algn="ctr" defTabSz="912813">
              <a:buSzPct val="100000"/>
            </a:pPr>
            <a:r>
              <a:rPr lang="ru-RU" sz="2000" b="1">
                <a:solidFill>
                  <a:srgbClr val="004A84"/>
                </a:solidFill>
                <a:sym typeface="Arial" charset="0"/>
              </a:rPr>
              <a:t>Commission Board</a:t>
            </a:r>
          </a:p>
        </p:txBody>
      </p:sp>
      <p:sp>
        <p:nvSpPr>
          <p:cNvPr id="25" name="AutoShape 24"/>
          <p:cNvSpPr>
            <a:spLocks noChangeArrowheads="1"/>
          </p:cNvSpPr>
          <p:nvPr/>
        </p:nvSpPr>
        <p:spPr bwMode="auto">
          <a:xfrm>
            <a:off x="2743200" y="5692775"/>
            <a:ext cx="2016125" cy="863600"/>
          </a:xfrm>
          <a:prstGeom prst="flowChartMultidocument">
            <a:avLst/>
          </a:prstGeom>
          <a:solidFill>
            <a:schemeClr val="bg1">
              <a:lumMod val="75000"/>
            </a:schemeClr>
          </a:solidFill>
          <a:ln w="9525">
            <a:solidFill>
              <a:schemeClr val="tx1"/>
            </a:solidFill>
            <a:prstDash val="lgDash"/>
            <a:miter lim="800000"/>
            <a:headEnd/>
            <a:tailEnd/>
          </a:ln>
          <a:effectLst/>
        </p:spPr>
        <p:txBody>
          <a:bodyPr wrap="none" lIns="91429" tIns="45714" rIns="91429" bIns="45714" anchor="ctr"/>
          <a:lstStyle/>
          <a:p>
            <a:pPr algn="ctr" defTabSz="912813">
              <a:buSzPct val="100000"/>
            </a:pPr>
            <a:r>
              <a:rPr lang="ru-RU" sz="1400" b="1">
                <a:solidFill>
                  <a:srgbClr val="FFFFFF"/>
                </a:solidFill>
                <a:sym typeface="Arial" charset="0"/>
              </a:rPr>
              <a:t>Departments</a:t>
            </a:r>
          </a:p>
        </p:txBody>
      </p:sp>
      <p:sp>
        <p:nvSpPr>
          <p:cNvPr id="26" name="AutoShape 25"/>
          <p:cNvSpPr>
            <a:spLocks noChangeArrowheads="1"/>
          </p:cNvSpPr>
          <p:nvPr/>
        </p:nvSpPr>
        <p:spPr bwMode="auto">
          <a:xfrm>
            <a:off x="5094288" y="5692775"/>
            <a:ext cx="2016125" cy="863600"/>
          </a:xfrm>
          <a:prstGeom prst="flowChartMultidocument">
            <a:avLst/>
          </a:prstGeom>
          <a:solidFill>
            <a:schemeClr val="bg1">
              <a:lumMod val="75000"/>
            </a:schemeClr>
          </a:solidFill>
          <a:ln w="9525">
            <a:solidFill>
              <a:schemeClr val="tx1"/>
            </a:solidFill>
            <a:prstDash val="lgDash"/>
            <a:miter lim="800000"/>
            <a:headEnd/>
            <a:tailEnd/>
          </a:ln>
          <a:effectLst/>
        </p:spPr>
        <p:txBody>
          <a:bodyPr wrap="none" lIns="91429" tIns="45714" rIns="91429" bIns="45714" anchor="ctr"/>
          <a:lstStyle/>
          <a:p>
            <a:pPr algn="ctr" defTabSz="912813">
              <a:buSzPct val="100000"/>
            </a:pPr>
            <a:r>
              <a:rPr lang="ru-RU" sz="1400" b="1">
                <a:solidFill>
                  <a:srgbClr val="FFFFFF"/>
                </a:solidFill>
                <a:sym typeface="Arial" charset="0"/>
              </a:rPr>
              <a:t>Departments</a:t>
            </a:r>
          </a:p>
        </p:txBody>
      </p:sp>
      <p:sp>
        <p:nvSpPr>
          <p:cNvPr id="27" name="AutoShape 26" descr="Темный диагональный 2"/>
          <p:cNvSpPr>
            <a:spLocks noChangeArrowheads="1"/>
          </p:cNvSpPr>
          <p:nvPr/>
        </p:nvSpPr>
        <p:spPr bwMode="auto">
          <a:xfrm>
            <a:off x="7350125" y="3155950"/>
            <a:ext cx="1670050" cy="1081088"/>
          </a:xfrm>
          <a:prstGeom prst="flowChartMultidocument">
            <a:avLst/>
          </a:prstGeom>
          <a:solidFill>
            <a:schemeClr val="bg1">
              <a:lumMod val="75000"/>
            </a:schemeClr>
          </a:solidFill>
          <a:ln w="9525">
            <a:solidFill>
              <a:schemeClr val="tx1"/>
            </a:solidFill>
            <a:prstDash val="lgDash"/>
            <a:miter lim="800000"/>
            <a:headEnd/>
            <a:tailEnd/>
          </a:ln>
          <a:effectLst/>
        </p:spPr>
        <p:txBody>
          <a:bodyPr wrap="none" lIns="91429" tIns="45714" rIns="91429" bIns="45714" anchor="ctr"/>
          <a:lstStyle/>
          <a:p>
            <a:pPr algn="ctr" defTabSz="912813">
              <a:buSzPct val="100000"/>
            </a:pPr>
            <a:r>
              <a:rPr lang="ru-RU" sz="1400" b="1">
                <a:solidFill>
                  <a:srgbClr val="FFFFFF"/>
                </a:solidFill>
                <a:sym typeface="Arial" charset="0"/>
              </a:rPr>
              <a:t>Advisory</a:t>
            </a:r>
          </a:p>
          <a:p>
            <a:pPr algn="ctr" defTabSz="912813">
              <a:buSzPct val="100000"/>
            </a:pPr>
            <a:r>
              <a:rPr lang="ru-RU" sz="1400" b="1">
                <a:solidFill>
                  <a:srgbClr val="FFFFFF"/>
                </a:solidFill>
                <a:sym typeface="Arial" charset="0"/>
              </a:rPr>
              <a:t>bodies</a:t>
            </a:r>
          </a:p>
        </p:txBody>
      </p:sp>
      <p:sp>
        <p:nvSpPr>
          <p:cNvPr id="28" name="AutoShape 32" descr="Темный диагональный 2"/>
          <p:cNvSpPr>
            <a:spLocks noChangeArrowheads="1"/>
          </p:cNvSpPr>
          <p:nvPr/>
        </p:nvSpPr>
        <p:spPr bwMode="auto">
          <a:xfrm>
            <a:off x="7350125" y="4321175"/>
            <a:ext cx="1685925" cy="1081088"/>
          </a:xfrm>
          <a:prstGeom prst="flowChartMultidocument">
            <a:avLst/>
          </a:prstGeom>
          <a:solidFill>
            <a:schemeClr val="bg1">
              <a:lumMod val="75000"/>
            </a:schemeClr>
          </a:solidFill>
          <a:ln w="9525">
            <a:solidFill>
              <a:schemeClr val="tx1"/>
            </a:solidFill>
            <a:prstDash val="lgDash"/>
            <a:miter lim="800000"/>
            <a:headEnd/>
            <a:tailEnd/>
          </a:ln>
          <a:effectLst/>
        </p:spPr>
        <p:txBody>
          <a:bodyPr wrap="none" lIns="91429" tIns="45714" rIns="91429" bIns="45714" anchor="ctr"/>
          <a:lstStyle/>
          <a:p>
            <a:pPr algn="ctr" defTabSz="912813">
              <a:buSzPct val="100000"/>
            </a:pPr>
            <a:r>
              <a:rPr lang="ru-RU" sz="1400" b="1">
                <a:solidFill>
                  <a:srgbClr val="FFFFFF"/>
                </a:solidFill>
                <a:sym typeface="Arial" charset="0"/>
              </a:rPr>
              <a:t>Advisory</a:t>
            </a:r>
          </a:p>
          <a:p>
            <a:pPr algn="ctr" defTabSz="912813">
              <a:buSzPct val="100000"/>
            </a:pPr>
            <a:r>
              <a:rPr lang="ru-RU" sz="1400" b="1">
                <a:solidFill>
                  <a:srgbClr val="FFFFFF"/>
                </a:solidFill>
                <a:sym typeface="Arial" charset="0"/>
              </a:rPr>
              <a:t>bodies</a:t>
            </a:r>
          </a:p>
        </p:txBody>
      </p:sp>
      <p:cxnSp>
        <p:nvCxnSpPr>
          <p:cNvPr id="4" name="Прямая соединительная линия 3"/>
          <p:cNvCxnSpPr/>
          <p:nvPr/>
        </p:nvCxnSpPr>
        <p:spPr>
          <a:xfrm>
            <a:off x="107950" y="2228850"/>
            <a:ext cx="8928100" cy="0"/>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sp>
        <p:nvSpPr>
          <p:cNvPr id="5" name="Прямоугольник 4"/>
          <p:cNvSpPr/>
          <p:nvPr/>
        </p:nvSpPr>
        <p:spPr>
          <a:xfrm>
            <a:off x="250825" y="3446463"/>
            <a:ext cx="6985000" cy="324485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31768" name="AutoShape 8" descr="Темный диагональный 1"/>
          <p:cNvSpPr>
            <a:spLocks noChangeArrowheads="1"/>
          </p:cNvSpPr>
          <p:nvPr/>
        </p:nvSpPr>
        <p:spPr bwMode="auto">
          <a:xfrm>
            <a:off x="330200" y="1549400"/>
            <a:ext cx="8486775" cy="584200"/>
          </a:xfrm>
          <a:prstGeom prst="roundRect">
            <a:avLst>
              <a:gd name="adj" fmla="val 16667"/>
            </a:avLst>
          </a:prstGeom>
          <a:solidFill>
            <a:srgbClr val="002060">
              <a:alpha val="59999"/>
            </a:srgbClr>
          </a:solidFill>
          <a:ln w="9525">
            <a:solidFill>
              <a:schemeClr val="tx1"/>
            </a:solidFill>
            <a:miter lim="800000"/>
            <a:headEnd/>
            <a:tailEnd/>
          </a:ln>
        </p:spPr>
        <p:txBody>
          <a:bodyPr wrap="none" lIns="91429" tIns="45714" rIns="91429" bIns="45714" anchor="ctr"/>
          <a:lstStyle/>
          <a:p>
            <a:pPr algn="ctr" defTabSz="912813">
              <a:buSzPct val="100000"/>
            </a:pPr>
            <a:r>
              <a:rPr lang="ru-RU" b="1" dirty="0" err="1">
                <a:solidFill>
                  <a:srgbClr val="FFFFFF"/>
                </a:solidFill>
                <a:sym typeface="Arial" charset="0"/>
              </a:rPr>
              <a:t>Eurasian</a:t>
            </a:r>
            <a:r>
              <a:rPr lang="ru-RU" b="1" dirty="0">
                <a:solidFill>
                  <a:srgbClr val="FFFFFF"/>
                </a:solidFill>
                <a:sym typeface="Arial" charset="0"/>
              </a:rPr>
              <a:t> </a:t>
            </a:r>
            <a:r>
              <a:rPr lang="ru-RU" b="1" dirty="0" err="1">
                <a:solidFill>
                  <a:srgbClr val="FFFFFF"/>
                </a:solidFill>
                <a:sym typeface="Arial" charset="0"/>
              </a:rPr>
              <a:t>Intergovernmental</a:t>
            </a:r>
            <a:r>
              <a:rPr lang="ru-RU" b="1" dirty="0">
                <a:solidFill>
                  <a:srgbClr val="FFFFFF"/>
                </a:solidFill>
                <a:sym typeface="Arial" charset="0"/>
              </a:rPr>
              <a:t> </a:t>
            </a:r>
            <a:r>
              <a:rPr lang="ru-RU" b="1" dirty="0" err="1">
                <a:solidFill>
                  <a:srgbClr val="FFFFFF"/>
                </a:solidFill>
                <a:sym typeface="Arial" charset="0"/>
              </a:rPr>
              <a:t>Council</a:t>
            </a:r>
            <a:r>
              <a:rPr lang="ru-RU" b="1" dirty="0">
                <a:solidFill>
                  <a:srgbClr val="FFFFFF"/>
                </a:solidFill>
                <a:sym typeface="Arial" charset="0"/>
              </a:rPr>
              <a:t>  </a:t>
            </a:r>
          </a:p>
          <a:p>
            <a:pPr algn="ctr" defTabSz="912813">
              <a:buSzPct val="100000"/>
            </a:pPr>
            <a:r>
              <a:rPr lang="ru-RU" b="1" dirty="0">
                <a:solidFill>
                  <a:srgbClr val="FFFFFF"/>
                </a:solidFill>
                <a:sym typeface="Arial" charset="0"/>
              </a:rPr>
              <a:t>(</a:t>
            </a:r>
            <a:r>
              <a:rPr lang="ru-RU" b="1" dirty="0" err="1">
                <a:solidFill>
                  <a:srgbClr val="FFFFFF"/>
                </a:solidFill>
                <a:sym typeface="Arial" charset="0"/>
              </a:rPr>
              <a:t>Heads</a:t>
            </a:r>
            <a:r>
              <a:rPr lang="ru-RU" b="1" dirty="0">
                <a:solidFill>
                  <a:srgbClr val="FFFFFF"/>
                </a:solidFill>
                <a:sym typeface="Arial" charset="0"/>
              </a:rPr>
              <a:t> </a:t>
            </a:r>
            <a:r>
              <a:rPr lang="ru-RU" b="1" dirty="0" err="1">
                <a:solidFill>
                  <a:srgbClr val="FFFFFF"/>
                </a:solidFill>
                <a:sym typeface="Arial" charset="0"/>
              </a:rPr>
              <a:t>of</a:t>
            </a:r>
            <a:r>
              <a:rPr lang="ru-RU" b="1" dirty="0">
                <a:solidFill>
                  <a:srgbClr val="FFFFFF"/>
                </a:solidFill>
                <a:sym typeface="Arial" charset="0"/>
              </a:rPr>
              <a:t> </a:t>
            </a:r>
            <a:r>
              <a:rPr lang="ru-RU" b="1" dirty="0" err="1">
                <a:solidFill>
                  <a:srgbClr val="FFFFFF"/>
                </a:solidFill>
                <a:sym typeface="Arial" charset="0"/>
              </a:rPr>
              <a:t>Governments</a:t>
            </a:r>
            <a:r>
              <a:rPr lang="ru-RU" b="1" dirty="0">
                <a:solidFill>
                  <a:srgbClr val="FFFFFF"/>
                </a:solidFill>
                <a:sym typeface="Arial" charset="0"/>
              </a:rPr>
              <a:t> </a:t>
            </a:r>
            <a:r>
              <a:rPr lang="ru-RU" b="1" dirty="0" err="1">
                <a:solidFill>
                  <a:srgbClr val="FFFFFF"/>
                </a:solidFill>
                <a:sym typeface="Arial" charset="0"/>
              </a:rPr>
              <a:t>of</a:t>
            </a:r>
            <a:r>
              <a:rPr lang="ru-RU" b="1" dirty="0">
                <a:solidFill>
                  <a:srgbClr val="FFFFFF"/>
                </a:solidFill>
                <a:sym typeface="Arial" charset="0"/>
              </a:rPr>
              <a:t> </a:t>
            </a:r>
            <a:r>
              <a:rPr lang="ru-RU" b="1" dirty="0" err="1">
                <a:solidFill>
                  <a:srgbClr val="FFFFFF"/>
                </a:solidFill>
                <a:sym typeface="Arial" charset="0"/>
              </a:rPr>
              <a:t>the</a:t>
            </a:r>
            <a:r>
              <a:rPr lang="ru-RU" b="1" dirty="0">
                <a:solidFill>
                  <a:srgbClr val="FFFFFF"/>
                </a:solidFill>
                <a:sym typeface="Arial" charset="0"/>
              </a:rPr>
              <a:t> </a:t>
            </a:r>
            <a:r>
              <a:rPr lang="ru-RU" b="1" dirty="0" err="1">
                <a:solidFill>
                  <a:srgbClr val="FFFFFF"/>
                </a:solidFill>
                <a:sym typeface="Arial" charset="0"/>
              </a:rPr>
              <a:t>Parties</a:t>
            </a:r>
            <a:r>
              <a:rPr lang="ru-RU" b="1" dirty="0">
                <a:solidFill>
                  <a:srgbClr val="FFFFFF"/>
                </a:solidFill>
                <a:sym typeface="Arial" charset="0"/>
              </a:rPr>
              <a:t>)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116013" y="549275"/>
            <a:ext cx="7632700" cy="763588"/>
          </a:xfrm>
          <a:prstGeom prst="rect">
            <a:avLst/>
          </a:prstGeom>
          <a:ln>
            <a:noFill/>
          </a:ln>
        </p:spPr>
        <p:style>
          <a:lnRef idx="2">
            <a:schemeClr val="accent6"/>
          </a:lnRef>
          <a:fillRef idx="1">
            <a:schemeClr val="lt1"/>
          </a:fillRef>
          <a:effectRef idx="0">
            <a:schemeClr val="accent6"/>
          </a:effectRef>
          <a:fontRef idx="minor">
            <a:schemeClr val="dk1"/>
          </a:fontRef>
        </p:style>
        <p:txBody>
          <a:bodyPr anchor="ctr"/>
          <a:lstStyle/>
          <a:p>
            <a:pPr algn="r">
              <a:buSzPct val="100000"/>
            </a:pPr>
            <a:r>
              <a:rPr lang="ru-RU" sz="2800" b="1">
                <a:solidFill>
                  <a:srgbClr val="004A84"/>
                </a:solidFill>
                <a:latin typeface="Arial Narrow" pitchFamily="34" charset="0"/>
                <a:cs typeface="Arial" charset="0"/>
                <a:sym typeface="Arial" charset="0"/>
              </a:rPr>
              <a:t>EEU budget</a:t>
            </a:r>
          </a:p>
        </p:txBody>
      </p:sp>
      <p:pic>
        <p:nvPicPr>
          <p:cNvPr id="32770" name="Picture 2"/>
          <p:cNvPicPr>
            <a:picLocks noChangeAspect="1" noChangeArrowheads="1"/>
          </p:cNvPicPr>
          <p:nvPr/>
        </p:nvPicPr>
        <p:blipFill>
          <a:blip r:embed="rId3" cstate="print"/>
          <a:srcRect/>
          <a:stretch>
            <a:fillRect/>
          </a:stretch>
        </p:blipFill>
        <p:spPr bwMode="auto">
          <a:xfrm>
            <a:off x="547688" y="1557338"/>
            <a:ext cx="8027987" cy="4268787"/>
          </a:xfrm>
          <a:prstGeom prst="rect">
            <a:avLst/>
          </a:prstGeom>
          <a:noFill/>
          <a:ln w="9525">
            <a:noFill/>
            <a:miter lim="800000"/>
            <a:headEnd/>
            <a:tailEnd/>
          </a:ln>
        </p:spPr>
      </p:pic>
      <p:sp>
        <p:nvSpPr>
          <p:cNvPr id="7" name="TextBox 6"/>
          <p:cNvSpPr txBox="1"/>
          <p:nvPr/>
        </p:nvSpPr>
        <p:spPr>
          <a:xfrm>
            <a:off x="7643834" y="3714752"/>
            <a:ext cx="714380" cy="161583"/>
          </a:xfrm>
          <a:prstGeom prst="rect">
            <a:avLst/>
          </a:prstGeom>
          <a:solidFill>
            <a:schemeClr val="bg1"/>
          </a:solidFill>
        </p:spPr>
        <p:txBody>
          <a:bodyPr wrap="square" lIns="0" tIns="0" rIns="0" bIns="0" rtlCol="0">
            <a:spAutoFit/>
          </a:bodyPr>
          <a:lstStyle/>
          <a:p>
            <a:pPr algn="ctr"/>
            <a:r>
              <a:rPr lang="en-US" sz="1050" b="1" dirty="0" smtClean="0">
                <a:solidFill>
                  <a:srgbClr val="000000"/>
                </a:solidFill>
              </a:rPr>
              <a:t>RUSSIA</a:t>
            </a:r>
            <a:endParaRPr lang="ru-RU" sz="1050" b="1" dirty="0" smtClean="0">
              <a:solidFill>
                <a:srgbClr val="000000"/>
              </a:solidFill>
            </a:endParaRPr>
          </a:p>
        </p:txBody>
      </p:sp>
      <p:sp>
        <p:nvSpPr>
          <p:cNvPr id="8" name="TextBox 7"/>
          <p:cNvSpPr txBox="1"/>
          <p:nvPr/>
        </p:nvSpPr>
        <p:spPr>
          <a:xfrm>
            <a:off x="7524773" y="4600586"/>
            <a:ext cx="928694" cy="161583"/>
          </a:xfrm>
          <a:prstGeom prst="rect">
            <a:avLst/>
          </a:prstGeom>
          <a:solidFill>
            <a:schemeClr val="bg1"/>
          </a:solidFill>
        </p:spPr>
        <p:txBody>
          <a:bodyPr wrap="square" lIns="0" tIns="0" rIns="0" bIns="0" rtlCol="0">
            <a:spAutoFit/>
          </a:bodyPr>
          <a:lstStyle/>
          <a:p>
            <a:pPr algn="ctr"/>
            <a:r>
              <a:rPr lang="en-US" sz="1050" b="1" dirty="0" smtClean="0">
                <a:solidFill>
                  <a:srgbClr val="000000"/>
                </a:solidFill>
              </a:rPr>
              <a:t>KAZAKHSTAN</a:t>
            </a:r>
            <a:endParaRPr lang="ru-RU" sz="1050" b="1" dirty="0" smtClean="0">
              <a:solidFill>
                <a:srgbClr val="000000"/>
              </a:solidFill>
            </a:endParaRPr>
          </a:p>
        </p:txBody>
      </p:sp>
      <p:sp>
        <p:nvSpPr>
          <p:cNvPr id="9" name="TextBox 8"/>
          <p:cNvSpPr txBox="1"/>
          <p:nvPr/>
        </p:nvSpPr>
        <p:spPr>
          <a:xfrm>
            <a:off x="7572396" y="5286388"/>
            <a:ext cx="857256" cy="161583"/>
          </a:xfrm>
          <a:prstGeom prst="rect">
            <a:avLst/>
          </a:prstGeom>
          <a:solidFill>
            <a:schemeClr val="bg1"/>
          </a:solidFill>
        </p:spPr>
        <p:txBody>
          <a:bodyPr wrap="square" lIns="0" tIns="0" rIns="0" bIns="0" rtlCol="0">
            <a:spAutoFit/>
          </a:bodyPr>
          <a:lstStyle/>
          <a:p>
            <a:pPr algn="ctr"/>
            <a:r>
              <a:rPr lang="en-US" sz="1050" b="1" dirty="0" smtClean="0">
                <a:solidFill>
                  <a:srgbClr val="000000"/>
                </a:solidFill>
              </a:rPr>
              <a:t>BELARUS</a:t>
            </a:r>
            <a:endParaRPr lang="ru-RU" sz="1050" b="1" dirty="0" smtClean="0">
              <a:solidFill>
                <a:srgbClr val="000000"/>
              </a:solidFill>
            </a:endParaRPr>
          </a:p>
        </p:txBody>
      </p:sp>
      <p:sp>
        <p:nvSpPr>
          <p:cNvPr id="10" name="TextBox 9"/>
          <p:cNvSpPr txBox="1"/>
          <p:nvPr/>
        </p:nvSpPr>
        <p:spPr>
          <a:xfrm>
            <a:off x="1071538" y="1857364"/>
            <a:ext cx="2428892" cy="923330"/>
          </a:xfrm>
          <a:prstGeom prst="rect">
            <a:avLst/>
          </a:prstGeom>
          <a:solidFill>
            <a:srgbClr val="002060"/>
          </a:solidFill>
        </p:spPr>
        <p:txBody>
          <a:bodyPr wrap="square" lIns="0" tIns="0" rIns="0" bIns="0" rtlCol="0">
            <a:spAutoFit/>
          </a:bodyPr>
          <a:lstStyle/>
          <a:p>
            <a:pPr algn="ctr"/>
            <a:r>
              <a:rPr lang="en-US" sz="1000" dirty="0" smtClean="0">
                <a:solidFill>
                  <a:schemeClr val="bg1"/>
                </a:solidFill>
              </a:rPr>
              <a:t>Proportional to standard distribution of import customs duties for each party (Treaty on the Eurasian Economic Commission)</a:t>
            </a:r>
          </a:p>
          <a:p>
            <a:pPr algn="ctr"/>
            <a:endParaRPr lang="en-US" sz="1000" b="1" dirty="0" smtClean="0">
              <a:solidFill>
                <a:schemeClr val="bg1"/>
              </a:solidFill>
            </a:endParaRPr>
          </a:p>
          <a:p>
            <a:pPr algn="ctr"/>
            <a:endParaRPr lang="ru-RU" sz="1000" b="1" dirty="0" smtClean="0">
              <a:solidFill>
                <a:schemeClr val="bg1"/>
              </a:solidFill>
            </a:endParaRPr>
          </a:p>
        </p:txBody>
      </p:sp>
      <p:sp>
        <p:nvSpPr>
          <p:cNvPr id="11" name="Прямоугольник 10"/>
          <p:cNvSpPr/>
          <p:nvPr/>
        </p:nvSpPr>
        <p:spPr>
          <a:xfrm>
            <a:off x="571472" y="1560726"/>
            <a:ext cx="2000264" cy="246221"/>
          </a:xfrm>
          <a:prstGeom prst="rect">
            <a:avLst/>
          </a:prstGeom>
          <a:solidFill>
            <a:schemeClr val="bg1"/>
          </a:solidFill>
          <a:ln>
            <a:solidFill>
              <a:srgbClr val="000000"/>
            </a:solidFill>
          </a:ln>
        </p:spPr>
        <p:txBody>
          <a:bodyPr wrap="square" lIns="0" tIns="0" rIns="0" bIns="0">
            <a:spAutoFit/>
          </a:bodyPr>
          <a:lstStyle/>
          <a:p>
            <a:pPr algn="ctr"/>
            <a:r>
              <a:rPr lang="en-US" sz="800" b="1" dirty="0" smtClean="0">
                <a:solidFill>
                  <a:srgbClr val="000000"/>
                </a:solidFill>
              </a:rPr>
              <a:t>ASSESSED CONTRIBUTIONS OF THE PARTIES</a:t>
            </a:r>
            <a:endParaRPr lang="ru-RU" sz="800" b="1" dirty="0">
              <a:solidFill>
                <a:srgbClr val="000000"/>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EABR_Presentation_draft_new_rus">
  <a:themeElements>
    <a:clrScheme name="Тема для презентаций ЕАБР">
      <a:dk1>
        <a:srgbClr val="004A84"/>
      </a:dk1>
      <a:lt1>
        <a:srgbClr val="FFFFFF"/>
      </a:lt1>
      <a:dk2>
        <a:srgbClr val="004A84"/>
      </a:dk2>
      <a:lt2>
        <a:srgbClr val="FFFFFF"/>
      </a:lt2>
      <a:accent1>
        <a:srgbClr val="004A84"/>
      </a:accent1>
      <a:accent2>
        <a:srgbClr val="F8C01B"/>
      </a:accent2>
      <a:accent3>
        <a:srgbClr val="FFF10B"/>
      </a:accent3>
      <a:accent4>
        <a:srgbClr val="0092D2"/>
      </a:accent4>
      <a:accent5>
        <a:srgbClr val="585858"/>
      </a:accent5>
      <a:accent6>
        <a:srgbClr val="FAD262"/>
      </a:accent6>
      <a:hlink>
        <a:srgbClr val="0082BC"/>
      </a:hlink>
      <a:folHlink>
        <a:srgbClr val="848484"/>
      </a:folHlink>
    </a:clrScheme>
    <a:fontScheme name="Тема для презентаций ЕАБР">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solidFill>
          <a:schemeClr val="bg1"/>
        </a:solidFill>
      </a:spPr>
      <a:bodyPr wrap="square" lIns="0" tIns="0" rIns="0" bIns="0" rtlCol="0">
        <a:spAutoFit/>
      </a:bodyPr>
      <a:lstStyle>
        <a:defPPr>
          <a:defRPr sz="1050" b="1" dirty="0" smtClean="0">
            <a:solidFill>
              <a:srgbClr val="002060"/>
            </a:solidFill>
          </a:defRPr>
        </a:defPPr>
      </a:lstStyle>
    </a:txDef>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Тема для презентаций ЕАБР">
    <a:dk1>
      <a:srgbClr val="004A84"/>
    </a:dk1>
    <a:lt1>
      <a:srgbClr val="FFFFFF"/>
    </a:lt1>
    <a:dk2>
      <a:srgbClr val="004A84"/>
    </a:dk2>
    <a:lt2>
      <a:srgbClr val="FFFFFF"/>
    </a:lt2>
    <a:accent1>
      <a:srgbClr val="004A84"/>
    </a:accent1>
    <a:accent2>
      <a:srgbClr val="F8C01B"/>
    </a:accent2>
    <a:accent3>
      <a:srgbClr val="FFF10B"/>
    </a:accent3>
    <a:accent4>
      <a:srgbClr val="0092D2"/>
    </a:accent4>
    <a:accent5>
      <a:srgbClr val="585858"/>
    </a:accent5>
    <a:accent6>
      <a:srgbClr val="FAD262"/>
    </a:accent6>
    <a:hlink>
      <a:srgbClr val="0082BC"/>
    </a:hlink>
    <a:folHlink>
      <a:srgbClr val="848484"/>
    </a:folHlink>
  </a:clrScheme>
  <a:fontScheme name="Тема для презентаций ЕАБР">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Тема для презентаций ЕАБР">
    <a:dk1>
      <a:srgbClr val="004A84"/>
    </a:dk1>
    <a:lt1>
      <a:srgbClr val="FFFFFF"/>
    </a:lt1>
    <a:dk2>
      <a:srgbClr val="004A84"/>
    </a:dk2>
    <a:lt2>
      <a:srgbClr val="FFFFFF"/>
    </a:lt2>
    <a:accent1>
      <a:srgbClr val="004A84"/>
    </a:accent1>
    <a:accent2>
      <a:srgbClr val="F8C01B"/>
    </a:accent2>
    <a:accent3>
      <a:srgbClr val="FFF10B"/>
    </a:accent3>
    <a:accent4>
      <a:srgbClr val="0092D2"/>
    </a:accent4>
    <a:accent5>
      <a:srgbClr val="585858"/>
    </a:accent5>
    <a:accent6>
      <a:srgbClr val="FAD262"/>
    </a:accent6>
    <a:hlink>
      <a:srgbClr val="0082BC"/>
    </a:hlink>
    <a:folHlink>
      <a:srgbClr val="848484"/>
    </a:folHlink>
  </a:clrScheme>
  <a:fontScheme name="Тема для презентаций ЕАБР">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Тема для презентаций ЕАБР">
    <a:dk1>
      <a:srgbClr val="004A84"/>
    </a:dk1>
    <a:lt1>
      <a:srgbClr val="FFFFFF"/>
    </a:lt1>
    <a:dk2>
      <a:srgbClr val="004A84"/>
    </a:dk2>
    <a:lt2>
      <a:srgbClr val="FFFFFF"/>
    </a:lt2>
    <a:accent1>
      <a:srgbClr val="004A84"/>
    </a:accent1>
    <a:accent2>
      <a:srgbClr val="F8C01B"/>
    </a:accent2>
    <a:accent3>
      <a:srgbClr val="FFF10B"/>
    </a:accent3>
    <a:accent4>
      <a:srgbClr val="0092D2"/>
    </a:accent4>
    <a:accent5>
      <a:srgbClr val="585858"/>
    </a:accent5>
    <a:accent6>
      <a:srgbClr val="FAD262"/>
    </a:accent6>
    <a:hlink>
      <a:srgbClr val="0082BC"/>
    </a:hlink>
    <a:folHlink>
      <a:srgbClr val="848484"/>
    </a:folHlink>
  </a:clrScheme>
  <a:fontScheme name="Тема для презентаций ЕАБР">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EABR_Presentation_draft_new_rus</Template>
  <TotalTime>18199</TotalTime>
  <Words>2289</Words>
  <Application>Microsoft Office PowerPoint</Application>
  <PresentationFormat>Экран (4:3)</PresentationFormat>
  <Paragraphs>478</Paragraphs>
  <Slides>33</Slides>
  <Notes>15</Notes>
  <HiddenSlides>0</HiddenSlides>
  <MMClips>0</MMClips>
  <ScaleCrop>false</ScaleCrop>
  <HeadingPairs>
    <vt:vector size="4" baseType="variant">
      <vt:variant>
        <vt:lpstr>Тема</vt:lpstr>
      </vt:variant>
      <vt:variant>
        <vt:i4>2</vt:i4>
      </vt:variant>
      <vt:variant>
        <vt:lpstr>Заголовки слайдов</vt:lpstr>
      </vt:variant>
      <vt:variant>
        <vt:i4>33</vt:i4>
      </vt:variant>
    </vt:vector>
  </HeadingPairs>
  <TitlesOfParts>
    <vt:vector size="35" baseType="lpstr">
      <vt:lpstr>EABR_Presentation_draft_new_rus</vt:lpstr>
      <vt:lpstr>Тема Office</vt:lpstr>
      <vt:lpstr>Презентация PowerPoint</vt:lpstr>
      <vt:lpstr>Section I. Eurasian Economic Integration  and its institutions </vt:lpstr>
      <vt:lpstr>Regional integration stages </vt:lpstr>
      <vt:lpstr>History of Eurasian integration </vt:lpstr>
      <vt:lpstr>Treaty on the Eurasian Economic Union</vt:lpstr>
      <vt:lpstr>Goals of establishing the EEU</vt:lpstr>
      <vt:lpstr>EEU bodies</vt:lpstr>
      <vt:lpstr>Презентация PowerPoint</vt:lpstr>
      <vt:lpstr>Презентация PowerPoint</vt:lpstr>
      <vt:lpstr>Презентация PowerPoint</vt:lpstr>
      <vt:lpstr>Provisions of the Treaty  relating to the Customs Union </vt:lpstr>
      <vt:lpstr>Single Economic Space (SES)   </vt:lpstr>
      <vt:lpstr>Provisions of the Treaty relating to SES</vt:lpstr>
      <vt:lpstr>MACROECONOMIC POLICY </vt:lpstr>
      <vt:lpstr>Labour migration in the EEU </vt:lpstr>
      <vt:lpstr>Transitional provisions of the EEU Treaty </vt:lpstr>
      <vt:lpstr> Section II. Permanent projects of the EDB Centre for Integration Studies</vt:lpstr>
      <vt:lpstr>EDB Centre for Integration Studies</vt:lpstr>
      <vt:lpstr>EEU macroeconomic policies analysis and forecasting system</vt:lpstr>
      <vt:lpstr>Monitoring of mutual direct investments (MMI) in the CIS</vt:lpstr>
      <vt:lpstr>Презентация PowerPoint</vt:lpstr>
      <vt:lpstr>Monitoring of direct investment of SES and Ukraine in Eurasia </vt:lpstr>
      <vt:lpstr>EDB Integration Barometer:   attitude to the CU and SES in member states</vt:lpstr>
      <vt:lpstr>EDB Integration Barometer:   attitude to the CU and SES in third countries</vt:lpstr>
      <vt:lpstr>EDB Integration Barometer:   general preference indicators</vt:lpstr>
      <vt:lpstr>Eurasian Integration Indicators System </vt:lpstr>
      <vt:lpstr>Database of regional economic organizations:  global experience for EEU </vt:lpstr>
      <vt:lpstr>Eurasian continental integration </vt:lpstr>
      <vt:lpstr>Презентация PowerPoint</vt:lpstr>
      <vt:lpstr> Շնորհակալություն ուշադրության համար.    Дзякую за ўвагу!      Назар аударғандарыңызға рахмет!         Thank you for your attention!          </vt:lpstr>
      <vt:lpstr>FOREIGN TRADE POLICY </vt:lpstr>
      <vt:lpstr>Key powers of the   Eurasian Economic Commission </vt:lpstr>
      <vt:lpstr>EEU effects for membership candidate countries  </vt:lpstr>
    </vt:vector>
  </TitlesOfParts>
  <Company>EABR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Онищенко</dc:creator>
  <cp:lastModifiedBy>Винокуров</cp:lastModifiedBy>
  <cp:revision>205</cp:revision>
  <dcterms:created xsi:type="dcterms:W3CDTF">2012-09-28T05:38:35Z</dcterms:created>
  <dcterms:modified xsi:type="dcterms:W3CDTF">2014-07-28T09:31:32Z</dcterms:modified>
</cp:coreProperties>
</file>