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5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6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7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8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9.xml" ContentType="application/vnd.openxmlformats-officedocument.them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10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2.xml" ContentType="application/vnd.openxmlformats-officedocument.them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3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14.xml" ContentType="application/vnd.openxmlformats-officedocument.them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15.xml" ContentType="application/vnd.openxmlformats-officedocument.them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53" r:id="rId1"/>
    <p:sldMasterId id="2147484250" r:id="rId2"/>
    <p:sldMasterId id="2147484263" r:id="rId3"/>
    <p:sldMasterId id="2147484276" r:id="rId4"/>
    <p:sldMasterId id="2147484289" r:id="rId5"/>
    <p:sldMasterId id="2147484302" r:id="rId6"/>
    <p:sldMasterId id="2147486371" r:id="rId7"/>
    <p:sldMasterId id="2147486421" r:id="rId8"/>
    <p:sldMasterId id="2147486479" r:id="rId9"/>
    <p:sldMasterId id="2147486740" r:id="rId10"/>
    <p:sldMasterId id="2147486753" r:id="rId11"/>
    <p:sldMasterId id="2147486756" r:id="rId12"/>
    <p:sldMasterId id="2147486761" r:id="rId13"/>
    <p:sldMasterId id="2147486790" r:id="rId14"/>
    <p:sldMasterId id="2147486795" r:id="rId15"/>
  </p:sldMasterIdLst>
  <p:notesMasterIdLst>
    <p:notesMasterId r:id="rId50"/>
  </p:notesMasterIdLst>
  <p:sldIdLst>
    <p:sldId id="502" r:id="rId16"/>
    <p:sldId id="643" r:id="rId17"/>
    <p:sldId id="664" r:id="rId18"/>
    <p:sldId id="644" r:id="rId19"/>
    <p:sldId id="665" r:id="rId20"/>
    <p:sldId id="645" r:id="rId21"/>
    <p:sldId id="646" r:id="rId22"/>
    <p:sldId id="678" r:id="rId23"/>
    <p:sldId id="667" r:id="rId24"/>
    <p:sldId id="671" r:id="rId25"/>
    <p:sldId id="669" r:id="rId26"/>
    <p:sldId id="668" r:id="rId27"/>
    <p:sldId id="617" r:id="rId28"/>
    <p:sldId id="676" r:id="rId29"/>
    <p:sldId id="579" r:id="rId30"/>
    <p:sldId id="688" r:id="rId31"/>
    <p:sldId id="683" r:id="rId32"/>
    <p:sldId id="672" r:id="rId33"/>
    <p:sldId id="673" r:id="rId34"/>
    <p:sldId id="674" r:id="rId35"/>
    <p:sldId id="675" r:id="rId36"/>
    <p:sldId id="679" r:id="rId37"/>
    <p:sldId id="682" r:id="rId38"/>
    <p:sldId id="684" r:id="rId39"/>
    <p:sldId id="685" r:id="rId40"/>
    <p:sldId id="686" r:id="rId41"/>
    <p:sldId id="690" r:id="rId42"/>
    <p:sldId id="638" r:id="rId43"/>
    <p:sldId id="640" r:id="rId44"/>
    <p:sldId id="650" r:id="rId45"/>
    <p:sldId id="651" r:id="rId46"/>
    <p:sldId id="691" r:id="rId47"/>
    <p:sldId id="692" r:id="rId48"/>
    <p:sldId id="681" r:id="rId49"/>
  </p:sldIdLst>
  <p:sldSz cx="12198350" cy="6858000"/>
  <p:notesSz cx="6858000" cy="10059988"/>
  <p:defaultTextStyle>
    <a:defPPr>
      <a:defRPr lang="en-US"/>
    </a:defPPr>
    <a:lvl1pPr algn="l" defTabSz="1219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609600" indent="-152400" algn="l" defTabSz="1219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1219200" indent="-304800" algn="l" defTabSz="1219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828800" indent="-457200" algn="l" defTabSz="1219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2438400" indent="-609600" algn="l" defTabSz="1219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8E0000"/>
    <a:srgbClr val="18226A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98" autoAdjust="0"/>
  </p:normalViewPr>
  <p:slideViewPr>
    <p:cSldViewPr>
      <p:cViewPr>
        <p:scale>
          <a:sx n="65" d="100"/>
          <a:sy n="65" d="100"/>
        </p:scale>
        <p:origin x="-1320" y="-475"/>
      </p:cViewPr>
      <p:guideLst>
        <p:guide orient="horz" pos="2160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8" d="100"/>
        <a:sy n="58" d="100"/>
      </p:scale>
      <p:origin x="0" y="259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50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slide" Target="slides/slide26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slide" Target="slides/slide3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8" Type="http://schemas.openxmlformats.org/officeDocument/2006/relationships/slideMaster" Target="slideMasters/slideMaster8.xml"/><Relationship Id="rId5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B156EC-1ED1-43F0-B3D3-D778DD3E8118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6ED85317-A392-460C-9164-0BCA682D5D7B}">
      <dgm:prSet phldrT="[Text]"/>
      <dgm:spPr/>
      <dgm:t>
        <a:bodyPr/>
        <a:lstStyle/>
        <a:p>
          <a:r>
            <a:rPr lang="en-US" b="1" dirty="0" smtClean="0"/>
            <a:t>Technology Sensors, mesh networks, etc.</a:t>
          </a:r>
          <a:endParaRPr lang="en-US" b="1" dirty="0"/>
        </a:p>
      </dgm:t>
    </dgm:pt>
    <dgm:pt modelId="{A99961F3-8FCC-4C45-BB77-1DE6D13F40A6}" type="parTrans" cxnId="{748DF5CB-B1C1-4EE9-973F-C510D93569B3}">
      <dgm:prSet/>
      <dgm:spPr/>
      <dgm:t>
        <a:bodyPr/>
        <a:lstStyle/>
        <a:p>
          <a:endParaRPr lang="en-US"/>
        </a:p>
      </dgm:t>
    </dgm:pt>
    <dgm:pt modelId="{8DCAB989-0E78-4F91-BEFD-FE0B4499DB09}" type="sibTrans" cxnId="{748DF5CB-B1C1-4EE9-973F-C510D93569B3}">
      <dgm:prSet/>
      <dgm:spPr/>
      <dgm:t>
        <a:bodyPr/>
        <a:lstStyle/>
        <a:p>
          <a:endParaRPr lang="en-US"/>
        </a:p>
      </dgm:t>
    </dgm:pt>
    <dgm:pt modelId="{6A858988-6238-4691-AB04-8C17B138445F}">
      <dgm:prSet phldrT="[Text]"/>
      <dgm:spPr/>
      <dgm:t>
        <a:bodyPr/>
        <a:lstStyle/>
        <a:p>
          <a:r>
            <a:rPr lang="en-US" b="1" dirty="0" smtClean="0"/>
            <a:t>Public Prevention &amp;  Detection Rolls </a:t>
          </a:r>
          <a:endParaRPr lang="en-US" b="1" dirty="0"/>
        </a:p>
      </dgm:t>
    </dgm:pt>
    <dgm:pt modelId="{3E4C5E25-10FC-41FA-8E37-DC42C5A24D94}" type="parTrans" cxnId="{8C399B5A-893F-4135-9FB5-02DBC59A834B}">
      <dgm:prSet/>
      <dgm:spPr/>
      <dgm:t>
        <a:bodyPr/>
        <a:lstStyle/>
        <a:p>
          <a:endParaRPr lang="en-US"/>
        </a:p>
      </dgm:t>
    </dgm:pt>
    <dgm:pt modelId="{4F75D782-87A1-4AB4-BB2C-C432ED12D6B7}" type="sibTrans" cxnId="{8C399B5A-893F-4135-9FB5-02DBC59A834B}">
      <dgm:prSet/>
      <dgm:spPr/>
      <dgm:t>
        <a:bodyPr/>
        <a:lstStyle/>
        <a:p>
          <a:endParaRPr lang="en-US"/>
        </a:p>
      </dgm:t>
    </dgm:pt>
    <dgm:pt modelId="{D4B377BA-ECEA-447A-A97B-FE9B49350FFE}">
      <dgm:prSet phldrT="[Text]"/>
      <dgm:spPr/>
      <dgm:t>
        <a:bodyPr/>
        <a:lstStyle/>
        <a:p>
          <a:r>
            <a:rPr lang="en-US" b="1" dirty="0" smtClean="0"/>
            <a:t>Mental Health, Child Development, Education </a:t>
          </a:r>
          <a:endParaRPr lang="en-US" b="1" dirty="0"/>
        </a:p>
      </dgm:t>
    </dgm:pt>
    <dgm:pt modelId="{68BAF01C-5860-45F7-934F-62949991C0EC}" type="parTrans" cxnId="{93A2229A-08B8-4236-812C-98EA1C58883A}">
      <dgm:prSet/>
      <dgm:spPr/>
      <dgm:t>
        <a:bodyPr/>
        <a:lstStyle/>
        <a:p>
          <a:endParaRPr lang="en-US"/>
        </a:p>
      </dgm:t>
    </dgm:pt>
    <dgm:pt modelId="{0EEE8F3F-539A-498A-8369-90A35DBE67BB}" type="sibTrans" cxnId="{93A2229A-08B8-4236-812C-98EA1C58883A}">
      <dgm:prSet/>
      <dgm:spPr/>
      <dgm:t>
        <a:bodyPr/>
        <a:lstStyle/>
        <a:p>
          <a:endParaRPr lang="en-US"/>
        </a:p>
      </dgm:t>
    </dgm:pt>
    <dgm:pt modelId="{34A5AAF0-A52F-436D-A777-B77BB22DC786}" type="pres">
      <dgm:prSet presAssocID="{E4B156EC-1ED1-43F0-B3D3-D778DD3E8118}" presName="compositeShape" presStyleCnt="0">
        <dgm:presLayoutVars>
          <dgm:chMax val="7"/>
          <dgm:dir/>
          <dgm:resizeHandles val="exact"/>
        </dgm:presLayoutVars>
      </dgm:prSet>
      <dgm:spPr/>
    </dgm:pt>
    <dgm:pt modelId="{5B26D4CB-345F-4277-82EA-23F2CEDF00A5}" type="pres">
      <dgm:prSet presAssocID="{6ED85317-A392-460C-9164-0BCA682D5D7B}" presName="circ1" presStyleLbl="vennNode1" presStyleIdx="0" presStyleCnt="3"/>
      <dgm:spPr/>
      <dgm:t>
        <a:bodyPr/>
        <a:lstStyle/>
        <a:p>
          <a:endParaRPr lang="en-US"/>
        </a:p>
      </dgm:t>
    </dgm:pt>
    <dgm:pt modelId="{466BD1B8-0ECD-4A98-85D1-5AA4D54CC3AE}" type="pres">
      <dgm:prSet presAssocID="{6ED85317-A392-460C-9164-0BCA682D5D7B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AA24C1-4F12-434C-B952-914D80FA26EF}" type="pres">
      <dgm:prSet presAssocID="{6A858988-6238-4691-AB04-8C17B138445F}" presName="circ2" presStyleLbl="vennNode1" presStyleIdx="1" presStyleCnt="3"/>
      <dgm:spPr/>
      <dgm:t>
        <a:bodyPr/>
        <a:lstStyle/>
        <a:p>
          <a:endParaRPr lang="en-US"/>
        </a:p>
      </dgm:t>
    </dgm:pt>
    <dgm:pt modelId="{A15D62F3-B9A3-415B-B6EA-7169267BAF58}" type="pres">
      <dgm:prSet presAssocID="{6A858988-6238-4691-AB04-8C17B138445F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165C32-2A35-43DB-B397-97B908E1CCD9}" type="pres">
      <dgm:prSet presAssocID="{D4B377BA-ECEA-447A-A97B-FE9B49350FFE}" presName="circ3" presStyleLbl="vennNode1" presStyleIdx="2" presStyleCnt="3"/>
      <dgm:spPr/>
      <dgm:t>
        <a:bodyPr/>
        <a:lstStyle/>
        <a:p>
          <a:endParaRPr lang="en-US"/>
        </a:p>
      </dgm:t>
    </dgm:pt>
    <dgm:pt modelId="{0AB366C3-6CC3-4E20-BE42-2FE9E2A75536}" type="pres">
      <dgm:prSet presAssocID="{D4B377BA-ECEA-447A-A97B-FE9B49350FFE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C399B5A-893F-4135-9FB5-02DBC59A834B}" srcId="{E4B156EC-1ED1-43F0-B3D3-D778DD3E8118}" destId="{6A858988-6238-4691-AB04-8C17B138445F}" srcOrd="1" destOrd="0" parTransId="{3E4C5E25-10FC-41FA-8E37-DC42C5A24D94}" sibTransId="{4F75D782-87A1-4AB4-BB2C-C432ED12D6B7}"/>
    <dgm:cxn modelId="{D4A6DF26-4BC8-45DD-9BD8-2BFC11E076F3}" type="presOf" srcId="{D4B377BA-ECEA-447A-A97B-FE9B49350FFE}" destId="{C6165C32-2A35-43DB-B397-97B908E1CCD9}" srcOrd="0" destOrd="0" presId="urn:microsoft.com/office/officeart/2005/8/layout/venn1"/>
    <dgm:cxn modelId="{E9333963-789A-40E2-8C51-F69F03BC85EE}" type="presOf" srcId="{6A858988-6238-4691-AB04-8C17B138445F}" destId="{39AA24C1-4F12-434C-B952-914D80FA26EF}" srcOrd="0" destOrd="0" presId="urn:microsoft.com/office/officeart/2005/8/layout/venn1"/>
    <dgm:cxn modelId="{748DF5CB-B1C1-4EE9-973F-C510D93569B3}" srcId="{E4B156EC-1ED1-43F0-B3D3-D778DD3E8118}" destId="{6ED85317-A392-460C-9164-0BCA682D5D7B}" srcOrd="0" destOrd="0" parTransId="{A99961F3-8FCC-4C45-BB77-1DE6D13F40A6}" sibTransId="{8DCAB989-0E78-4F91-BEFD-FE0B4499DB09}"/>
    <dgm:cxn modelId="{344CD9BC-B9AF-4ACB-821E-ADB2232C8760}" type="presOf" srcId="{D4B377BA-ECEA-447A-A97B-FE9B49350FFE}" destId="{0AB366C3-6CC3-4E20-BE42-2FE9E2A75536}" srcOrd="1" destOrd="0" presId="urn:microsoft.com/office/officeart/2005/8/layout/venn1"/>
    <dgm:cxn modelId="{18BAE885-AADE-460B-A6BF-699177B1FED9}" type="presOf" srcId="{6ED85317-A392-460C-9164-0BCA682D5D7B}" destId="{466BD1B8-0ECD-4A98-85D1-5AA4D54CC3AE}" srcOrd="1" destOrd="0" presId="urn:microsoft.com/office/officeart/2005/8/layout/venn1"/>
    <dgm:cxn modelId="{93A2229A-08B8-4236-812C-98EA1C58883A}" srcId="{E4B156EC-1ED1-43F0-B3D3-D778DD3E8118}" destId="{D4B377BA-ECEA-447A-A97B-FE9B49350FFE}" srcOrd="2" destOrd="0" parTransId="{68BAF01C-5860-45F7-934F-62949991C0EC}" sibTransId="{0EEE8F3F-539A-498A-8369-90A35DBE67BB}"/>
    <dgm:cxn modelId="{1A5FE8E0-E3FF-4805-95FF-CEE8BA66BB1D}" type="presOf" srcId="{6A858988-6238-4691-AB04-8C17B138445F}" destId="{A15D62F3-B9A3-415B-B6EA-7169267BAF58}" srcOrd="1" destOrd="0" presId="urn:microsoft.com/office/officeart/2005/8/layout/venn1"/>
    <dgm:cxn modelId="{445FB98F-5C28-4AB7-AA92-D01258DACE26}" type="presOf" srcId="{E4B156EC-1ED1-43F0-B3D3-D778DD3E8118}" destId="{34A5AAF0-A52F-436D-A777-B77BB22DC786}" srcOrd="0" destOrd="0" presId="urn:microsoft.com/office/officeart/2005/8/layout/venn1"/>
    <dgm:cxn modelId="{C101BD2B-D11D-46E6-89A0-BAD8E74E6061}" type="presOf" srcId="{6ED85317-A392-460C-9164-0BCA682D5D7B}" destId="{5B26D4CB-345F-4277-82EA-23F2CEDF00A5}" srcOrd="0" destOrd="0" presId="urn:microsoft.com/office/officeart/2005/8/layout/venn1"/>
    <dgm:cxn modelId="{145C2CA3-71BE-4F23-A838-B30BE0BE5390}" type="presParOf" srcId="{34A5AAF0-A52F-436D-A777-B77BB22DC786}" destId="{5B26D4CB-345F-4277-82EA-23F2CEDF00A5}" srcOrd="0" destOrd="0" presId="urn:microsoft.com/office/officeart/2005/8/layout/venn1"/>
    <dgm:cxn modelId="{A7591152-057D-4134-8D38-E8760B1C3AC3}" type="presParOf" srcId="{34A5AAF0-A52F-436D-A777-B77BB22DC786}" destId="{466BD1B8-0ECD-4A98-85D1-5AA4D54CC3AE}" srcOrd="1" destOrd="0" presId="urn:microsoft.com/office/officeart/2005/8/layout/venn1"/>
    <dgm:cxn modelId="{31BAEB09-DB69-4407-956A-1209611896CF}" type="presParOf" srcId="{34A5AAF0-A52F-436D-A777-B77BB22DC786}" destId="{39AA24C1-4F12-434C-B952-914D80FA26EF}" srcOrd="2" destOrd="0" presId="urn:microsoft.com/office/officeart/2005/8/layout/venn1"/>
    <dgm:cxn modelId="{02FC3277-DB05-4B48-BC93-1D529364E998}" type="presParOf" srcId="{34A5AAF0-A52F-436D-A777-B77BB22DC786}" destId="{A15D62F3-B9A3-415B-B6EA-7169267BAF58}" srcOrd="3" destOrd="0" presId="urn:microsoft.com/office/officeart/2005/8/layout/venn1"/>
    <dgm:cxn modelId="{761EBA1C-AE71-48FA-ABE4-51A01DD6030F}" type="presParOf" srcId="{34A5AAF0-A52F-436D-A777-B77BB22DC786}" destId="{C6165C32-2A35-43DB-B397-97B908E1CCD9}" srcOrd="4" destOrd="0" presId="urn:microsoft.com/office/officeart/2005/8/layout/venn1"/>
    <dgm:cxn modelId="{3691029D-66C9-4A86-B58D-D9317F2780F5}" type="presParOf" srcId="{34A5AAF0-A52F-436D-A777-B77BB22DC786}" destId="{0AB366C3-6CC3-4E20-BE42-2FE9E2A75536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26D4CB-345F-4277-82EA-23F2CEDF00A5}">
      <dsp:nvSpPr>
        <dsp:cNvPr id="0" name=""/>
        <dsp:cNvSpPr/>
      </dsp:nvSpPr>
      <dsp:spPr>
        <a:xfrm>
          <a:off x="4335779" y="63817"/>
          <a:ext cx="3063240" cy="306324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/>
            <a:t>Technology Sensors, mesh networks, etc.</a:t>
          </a:r>
          <a:endParaRPr lang="en-US" sz="2300" b="1" kern="1200" dirty="0"/>
        </a:p>
      </dsp:txBody>
      <dsp:txXfrm>
        <a:off x="4744211" y="599884"/>
        <a:ext cx="2246376" cy="1378458"/>
      </dsp:txXfrm>
    </dsp:sp>
    <dsp:sp modelId="{39AA24C1-4F12-434C-B952-914D80FA26EF}">
      <dsp:nvSpPr>
        <dsp:cNvPr id="0" name=""/>
        <dsp:cNvSpPr/>
      </dsp:nvSpPr>
      <dsp:spPr>
        <a:xfrm>
          <a:off x="5441098" y="1978342"/>
          <a:ext cx="3063240" cy="306324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/>
            <a:t>Public Prevention &amp;  Detection Rolls </a:t>
          </a:r>
          <a:endParaRPr lang="en-US" sz="2300" b="1" kern="1200" dirty="0"/>
        </a:p>
      </dsp:txBody>
      <dsp:txXfrm>
        <a:off x="6377939" y="2769679"/>
        <a:ext cx="1837944" cy="1684782"/>
      </dsp:txXfrm>
    </dsp:sp>
    <dsp:sp modelId="{C6165C32-2A35-43DB-B397-97B908E1CCD9}">
      <dsp:nvSpPr>
        <dsp:cNvPr id="0" name=""/>
        <dsp:cNvSpPr/>
      </dsp:nvSpPr>
      <dsp:spPr>
        <a:xfrm>
          <a:off x="3230460" y="1978342"/>
          <a:ext cx="3063240" cy="306324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/>
            <a:t>Mental Health, Child Development, Education </a:t>
          </a:r>
          <a:endParaRPr lang="en-US" sz="2300" b="1" kern="1200" dirty="0"/>
        </a:p>
      </dsp:txBody>
      <dsp:txXfrm>
        <a:off x="3518915" y="2769679"/>
        <a:ext cx="1837944" cy="16847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32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32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굴림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C247012F-A8BF-4775-B6FD-FDA8FCC75549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4613" y="754063"/>
            <a:ext cx="6708775" cy="37734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78375"/>
            <a:ext cx="5486400" cy="4527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55163"/>
            <a:ext cx="2971800" cy="50323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555163"/>
            <a:ext cx="2971800" cy="50323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굴림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596D1E47-E33C-4EF5-9268-A8D1F11A292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5093250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9200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838" algn="l" defTabSz="12195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606" algn="l" defTabSz="12195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373" algn="l" defTabSz="12195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141" algn="l" defTabSz="12195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4613" y="754063"/>
            <a:ext cx="6708775" cy="37734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ko-KR" smtClean="0"/>
          </a:p>
        </p:txBody>
      </p:sp>
      <p:sp>
        <p:nvSpPr>
          <p:cNvPr id="139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19200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19200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19200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19200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596377E-1AEC-422C-94AF-2C9035905EC9}" type="slidenum">
              <a:rPr lang="en-US" altLang="ko-KR" sz="1200" smtClean="0">
                <a:cs typeface="Arial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ko-KR" sz="1200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6D1E47-E33C-4EF5-9268-A8D1F11A2920}" type="slidenum">
              <a:rPr lang="en-US" altLang="ko-KR"/>
              <a:pPr>
                <a:defRPr/>
              </a:pPr>
              <a:t>12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063320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4613" y="754063"/>
            <a:ext cx="6708775" cy="37734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2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B7D32D-1CDB-4E51-812C-ECFE583FD347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4613" y="754063"/>
            <a:ext cx="6708775" cy="37734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5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75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45BF011D-0615-47DF-9059-7E21095DCAE3}" type="slidenum">
              <a:rPr lang="en-US" altLang="en-US" sz="1200" smtClean="0">
                <a:solidFill>
                  <a:srgbClr val="000000"/>
                </a:solidFill>
              </a:rPr>
              <a:pPr eaLnBrk="1" hangingPunct="1"/>
              <a:t>15</a:t>
            </a:fld>
            <a:endParaRPr lang="en-US" altLang="en-US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0CF7381-1B23-478E-B2EB-638F78474347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4613" y="754063"/>
            <a:ext cx="6708775" cy="37734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F9913-DCCB-493E-8E0B-B13CE8787EA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8093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6D1E47-E33C-4EF5-9268-A8D1F11A2920}" type="slidenum">
              <a:rPr lang="en-US" altLang="ko-KR" smtClean="0"/>
              <a:pPr>
                <a:defRPr/>
              </a:pPr>
              <a:t>21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4070759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4613" y="754063"/>
            <a:ext cx="6708775" cy="37734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F9913-DCCB-493E-8E0B-B13CE8787EA4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034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8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19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19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19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19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15C284FB-61BA-4CF9-8128-9BDCE8EAE533}" type="slidenum">
              <a:rPr lang="en-US" sz="1200" smtClean="0">
                <a:solidFill>
                  <a:prstClr val="black"/>
                </a:solidFill>
              </a:rPr>
              <a:pPr>
                <a:defRPr/>
              </a:pPr>
              <a:t>27</a:t>
            </a:fld>
            <a:endParaRPr lang="en-US" sz="120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4613" y="754063"/>
            <a:ext cx="6708775" cy="37734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9DCC15-E02B-4014-BA13-883B758F0626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2573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4613" y="754063"/>
            <a:ext cx="6708775" cy="37734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37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AD4E401-51EF-4F80-AEF0-085D6D139864}" type="slidenum">
              <a:rPr lang="en-US">
                <a:solidFill>
                  <a:prstClr val="black"/>
                </a:solidFill>
              </a:rPr>
              <a:pPr>
                <a:defRPr/>
              </a:pPr>
              <a:t>29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4613" y="754063"/>
            <a:ext cx="6708775" cy="37734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0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0378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19200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19200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19200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19200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fld id="{04967A7E-42EF-4489-9C49-AF2EAB887B03}" type="slidenum">
              <a:rPr lang="en-US" altLang="en-US" sz="1200">
                <a:solidFill>
                  <a:srgbClr val="000000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  <a:defRPr/>
              </a:pPr>
              <a:t>2</a:t>
            </a:fld>
            <a:endParaRPr lang="en-US" altLang="en-US" sz="120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4613" y="754063"/>
            <a:ext cx="6708775" cy="37734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7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en-US" smtClean="0"/>
          </a:p>
        </p:txBody>
      </p:sp>
      <p:sp>
        <p:nvSpPr>
          <p:cNvPr id="94212" name="Slide Number Placeholder 3"/>
          <p:cNvSpPr txBox="1">
            <a:spLocks noGrp="1"/>
          </p:cNvSpPr>
          <p:nvPr/>
        </p:nvSpPr>
        <p:spPr bwMode="auto">
          <a:xfrm>
            <a:off x="3884613" y="9555243"/>
            <a:ext cx="2971800" cy="50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676634A0-FB3A-471F-9E91-B01501BC3685}" type="slidenum">
              <a:rPr lang="en-US" sz="1200">
                <a:solidFill>
                  <a:srgbClr val="000000"/>
                </a:solidFill>
                <a:latin typeface="Calibri"/>
                <a:ea typeface="MS PGothic" pitchFamily="34" charset="-128"/>
                <a:cs typeface="Arial" pitchFamily="34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30</a:t>
            </a:fld>
            <a:endParaRPr lang="en-US" sz="1200" dirty="0">
              <a:solidFill>
                <a:srgbClr val="000000"/>
              </a:solidFill>
              <a:latin typeface="Calibri"/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31788" y="965200"/>
            <a:ext cx="6191250" cy="34813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778494"/>
            <a:ext cx="5029200" cy="45269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4613" y="754063"/>
            <a:ext cx="6708775" cy="37734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29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E07C996-82E3-4626-B531-2C8B38DE7475}" type="slidenum">
              <a:rPr lang="en-US">
                <a:solidFill>
                  <a:prstClr val="black"/>
                </a:solidFill>
              </a:rPr>
              <a:pPr>
                <a:defRPr/>
              </a:pPr>
              <a:t>32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4613" y="754063"/>
            <a:ext cx="6708775" cy="37734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eaLnBrk="0" hangingPunct="0">
              <a:defRPr/>
            </a:pPr>
            <a:fld id="{B4D19D0B-2ADA-48AF-8747-54FD8FE9DA9F}" type="slidenum">
              <a:rPr lang="en-US" smtClean="0">
                <a:solidFill>
                  <a:srgbClr val="000000"/>
                </a:solidFill>
                <a:ea typeface="MS PGothic" pitchFamily="34" charset="-128"/>
                <a:cs typeface="Arial" charset="0"/>
              </a:rPr>
              <a:pPr eaLnBrk="0" hangingPunct="0">
                <a:defRPr/>
              </a:pPr>
              <a:t>33</a:t>
            </a:fld>
            <a:endParaRPr lang="en-US" smtClean="0">
              <a:solidFill>
                <a:srgbClr val="000000"/>
              </a:solidFill>
              <a:ea typeface="MS PGothic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74613" y="754063"/>
            <a:ext cx="6708775" cy="37734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ko-KR" altLang="ko-K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1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en-US" smtClean="0"/>
          </a:p>
        </p:txBody>
      </p:sp>
      <p:sp>
        <p:nvSpPr>
          <p:cNvPr id="41988" name="Slide Number Placeholder 3"/>
          <p:cNvSpPr txBox="1">
            <a:spLocks noGrp="1"/>
          </p:cNvSpPr>
          <p:nvPr/>
        </p:nvSpPr>
        <p:spPr bwMode="auto">
          <a:xfrm>
            <a:off x="3884613" y="9555243"/>
            <a:ext cx="2971800" cy="50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F63E9E2-D0CC-44A0-BA82-908262BEF983}" type="slidenum">
              <a:rPr lang="en-US" sz="1200">
                <a:solidFill>
                  <a:srgbClr val="000000"/>
                </a:solidFill>
                <a:latin typeface="Calibri"/>
                <a:ea typeface="MS PGothic" pitchFamily="34" charset="-128"/>
                <a:cs typeface="Arial" pitchFamily="34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en-US" sz="1200">
              <a:solidFill>
                <a:srgbClr val="000000"/>
              </a:solidFill>
              <a:latin typeface="Calibri"/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4613" y="754063"/>
            <a:ext cx="6708775" cy="37734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2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0E4A6BE-37B0-46B2-939D-6B64DD916A24}" type="slidenum">
              <a:rPr lang="en-US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4613" y="754063"/>
            <a:ext cx="6708775" cy="37734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F43B00-3E14-4270-823F-0073DE477D29}" type="slidenum">
              <a:rPr lang="en-US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4613" y="754063"/>
            <a:ext cx="6708775" cy="37734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85BC0DE-87A5-4C6B-8D8F-7AC5BF3197E0}" type="slidenum">
              <a:rPr lang="en-US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6D1E47-E33C-4EF5-9268-A8D1F11A2920}" type="slidenum">
              <a:rPr lang="en-US" altLang="ko-KR"/>
              <a:pPr>
                <a:defRPr/>
              </a:pPr>
              <a:t>9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2939447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6D1E47-E33C-4EF5-9268-A8D1F11A2920}" type="slidenum">
              <a:rPr lang="en-US" altLang="ko-KR"/>
              <a:pPr>
                <a:defRPr/>
              </a:pPr>
              <a:t>10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580115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6D1E47-E33C-4EF5-9268-A8D1F11A2920}" type="slidenum">
              <a:rPr lang="en-US" altLang="ko-KR"/>
              <a:pPr>
                <a:defRPr/>
              </a:pPr>
              <a:t>11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672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2.bin"/><Relationship Id="rId4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2.bin"/><Relationship Id="rId4" Type="http://schemas.openxmlformats.org/officeDocument/2006/relationships/slideMaster" Target="../slideMasters/slideMaster1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4.bin"/><Relationship Id="rId4" Type="http://schemas.openxmlformats.org/officeDocument/2006/relationships/slideMaster" Target="../slideMasters/slideMaster1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5.bin"/><Relationship Id="rId4" Type="http://schemas.openxmlformats.org/officeDocument/2006/relationships/slideMaster" Target="../slideMasters/slideMaster14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7.bin"/><Relationship Id="rId4" Type="http://schemas.openxmlformats.org/officeDocument/2006/relationships/slideMaster" Target="../slideMasters/slideMaster1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4.bin"/><Relationship Id="rId4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6.bin"/><Relationship Id="rId4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7.bin"/><Relationship Id="rId4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8.bin"/><Relationship Id="rId4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1.bin"/><Relationship Id="rId4" Type="http://schemas.openxmlformats.org/officeDocument/2006/relationships/slideMaster" Target="../slideMasters/slideMaster1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7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26" y="0"/>
          <a:ext cx="1587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850" name="think-cell Slide" r:id="rId5" imgW="0" imgH="0" progId="">
                  <p:embed/>
                </p:oleObj>
              </mc:Choice>
              <mc:Fallback>
                <p:oleObj name="think-cell Slide" r:id="rId5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" y="0"/>
                        <a:ext cx="1587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8" descr="Master_Seite_02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1"/>
            <a:ext cx="121983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361" y="4249688"/>
            <a:ext cx="10768931" cy="1143000"/>
          </a:xfrm>
        </p:spPr>
        <p:txBody>
          <a:bodyPr/>
          <a:lstStyle>
            <a:lvl1pPr marL="0" indent="0">
              <a:buFontTx/>
              <a:buNone/>
              <a:tabLst/>
              <a:defRPr sz="2400"/>
            </a:lvl1pPr>
          </a:lstStyle>
          <a:p>
            <a:r>
              <a:rPr lang="en-US" altLang="de-DE" smtClean="0"/>
              <a:t>Click to edit Master subtitle style</a:t>
            </a:r>
            <a:endParaRPr lang="de-DE" altLang="de-DE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62361" y="2420888"/>
            <a:ext cx="10768931" cy="1676400"/>
          </a:xfrm>
          <a:prstGeom prst="rect">
            <a:avLst/>
          </a:prstGeom>
          <a:noFill/>
        </p:spPr>
        <p:txBody>
          <a:bodyPr lIns="91440" tIns="46800" rIns="91440" bIns="45720" anchor="t"/>
          <a:lstStyle>
            <a:lvl1pPr>
              <a:defRPr sz="4500" b="0"/>
            </a:lvl1pPr>
          </a:lstStyle>
          <a:p>
            <a:r>
              <a:rPr lang="en-US" altLang="de-DE" smtClean="0"/>
              <a:t>Click to edit Master title style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2393197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98AAF-4D6C-4635-9B7F-7EA8FBFC0AED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DAB2E-F467-44C0-825A-EEAFD5DD57C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84775159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" y="260648"/>
            <a:ext cx="12198350" cy="78578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10598874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7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12" y="0"/>
          <a:ext cx="1587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6156" name="think-cell Slide" r:id="rId5" imgW="0" imgH="0" progId="">
                  <p:embed/>
                </p:oleObj>
              </mc:Choice>
              <mc:Fallback>
                <p:oleObj name="think-cell Slide" r:id="rId5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" y="0"/>
                        <a:ext cx="1587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Grafik 6" descr="Master_Seite_02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1"/>
            <a:ext cx="121983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70"/>
            <a:ext cx="2846388" cy="365125"/>
          </a:xfrm>
          <a:prstGeom prst="rect">
            <a:avLst/>
          </a:prstGeom>
        </p:spPr>
        <p:txBody>
          <a:bodyPr/>
          <a:lstStyle>
            <a:lvl1pPr defTabSz="121953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7201" y="6356370"/>
            <a:ext cx="3863975" cy="365125"/>
          </a:xfrm>
          <a:prstGeom prst="rect">
            <a:avLst/>
          </a:prstGeom>
        </p:spPr>
        <p:txBody>
          <a:bodyPr/>
          <a:lstStyle>
            <a:lvl1pPr defTabSz="121953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Jerome.Glenn@Millennium-Project.org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42376" y="6356370"/>
            <a:ext cx="2846387" cy="365125"/>
          </a:xfrm>
          <a:prstGeom prst="rect">
            <a:avLst/>
          </a:prstGeom>
        </p:spPr>
        <p:txBody>
          <a:bodyPr/>
          <a:lstStyle>
            <a:lvl1pPr defTabSz="121953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6872580-66C0-4802-AD29-566105FC7F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6472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876" y="2130836"/>
            <a:ext cx="10368598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9754" y="3886200"/>
            <a:ext cx="853884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5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93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9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8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81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Jerome.Glenn@Millennium-Project.org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0A7F3-2F41-4A43-8733-C548BDD081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69631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Jerome.Glenn@Millennium-Project.org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94EFA-490A-4F70-8453-7C690157B1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92294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585" y="4407311"/>
            <a:ext cx="10368598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585" y="2906713"/>
            <a:ext cx="10368598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768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53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930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90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83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860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83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814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Jerome.Glenn@Millennium-Project.org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9C490-7ABC-42B5-A428-435730E050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75671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7" y="1600206"/>
            <a:ext cx="5387605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29" y="1600206"/>
            <a:ext cx="5387605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Jerome.Glenn@Millennium-Project.org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BF51D-386F-41AE-99D1-5AFD9A07DC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91064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9" y="1535117"/>
            <a:ext cx="538972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768" indent="0">
              <a:buNone/>
              <a:defRPr sz="2700" b="1"/>
            </a:lvl2pPr>
            <a:lvl3pPr marL="1219535" indent="0">
              <a:buNone/>
              <a:defRPr sz="2400" b="1"/>
            </a:lvl3pPr>
            <a:lvl4pPr marL="1829303" indent="0">
              <a:buNone/>
              <a:defRPr sz="2100" b="1"/>
            </a:lvl4pPr>
            <a:lvl5pPr marL="2439071" indent="0">
              <a:buNone/>
              <a:defRPr sz="2100" b="1"/>
            </a:lvl5pPr>
            <a:lvl6pPr marL="3048838" indent="0">
              <a:buNone/>
              <a:defRPr sz="2100" b="1"/>
            </a:lvl6pPr>
            <a:lvl7pPr marL="3658606" indent="0">
              <a:buNone/>
              <a:defRPr sz="2100" b="1"/>
            </a:lvl7pPr>
            <a:lvl8pPr marL="4268373" indent="0">
              <a:buNone/>
              <a:defRPr sz="2100" b="1"/>
            </a:lvl8pPr>
            <a:lvl9pPr marL="4878141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19" y="2174875"/>
            <a:ext cx="538972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594" y="1535117"/>
            <a:ext cx="5391840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768" indent="0">
              <a:buNone/>
              <a:defRPr sz="2700" b="1"/>
            </a:lvl2pPr>
            <a:lvl3pPr marL="1219535" indent="0">
              <a:buNone/>
              <a:defRPr sz="2400" b="1"/>
            </a:lvl3pPr>
            <a:lvl4pPr marL="1829303" indent="0">
              <a:buNone/>
              <a:defRPr sz="2100" b="1"/>
            </a:lvl4pPr>
            <a:lvl5pPr marL="2439071" indent="0">
              <a:buNone/>
              <a:defRPr sz="2100" b="1"/>
            </a:lvl5pPr>
            <a:lvl6pPr marL="3048838" indent="0">
              <a:buNone/>
              <a:defRPr sz="2100" b="1"/>
            </a:lvl6pPr>
            <a:lvl7pPr marL="3658606" indent="0">
              <a:buNone/>
              <a:defRPr sz="2100" b="1"/>
            </a:lvl7pPr>
            <a:lvl8pPr marL="4268373" indent="0">
              <a:buNone/>
              <a:defRPr sz="2100" b="1"/>
            </a:lvl8pPr>
            <a:lvl9pPr marL="4878141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594" y="2174875"/>
            <a:ext cx="5391840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Jerome.Glenn@Millennium-Project.org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9E466-EE87-41D7-92D7-00F407AC37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38529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Jerome.Glenn@Millennium-Project.org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0C45E-09F8-47D9-A55B-06B10597A2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3093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Jerome.Glenn@Millennium-Project.org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88B40-3C8C-4624-AC6C-DB06D99601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1251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193" y="273423"/>
            <a:ext cx="401317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9216" y="273424"/>
            <a:ext cx="6819216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0193" y="1435103"/>
            <a:ext cx="401317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768" indent="0">
              <a:buNone/>
              <a:defRPr sz="1600"/>
            </a:lvl2pPr>
            <a:lvl3pPr marL="1219535" indent="0">
              <a:buNone/>
              <a:defRPr sz="1300"/>
            </a:lvl3pPr>
            <a:lvl4pPr marL="1829303" indent="0">
              <a:buNone/>
              <a:defRPr sz="1200"/>
            </a:lvl4pPr>
            <a:lvl5pPr marL="2439071" indent="0">
              <a:buNone/>
              <a:defRPr sz="1200"/>
            </a:lvl5pPr>
            <a:lvl6pPr marL="3048838" indent="0">
              <a:buNone/>
              <a:defRPr sz="1200"/>
            </a:lvl6pPr>
            <a:lvl7pPr marL="3658606" indent="0">
              <a:buNone/>
              <a:defRPr sz="1200"/>
            </a:lvl7pPr>
            <a:lvl8pPr marL="4268373" indent="0">
              <a:buNone/>
              <a:defRPr sz="1200"/>
            </a:lvl8pPr>
            <a:lvl9pPr marL="4878141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Jerome.Glenn@Millennium-Project.org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B5F81-A74C-47B6-9E01-63F9E6F820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889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045" y="273050"/>
            <a:ext cx="401317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9216" y="273141"/>
            <a:ext cx="681921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0045" y="1435103"/>
            <a:ext cx="401317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AD35F-D13C-4CB2-B026-403F75F58B00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DC012-EB46-4E67-A927-6F9563D5355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87473834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962" y="4801010"/>
            <a:ext cx="731901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0962" y="612775"/>
            <a:ext cx="7319010" cy="4114800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768" indent="0">
              <a:buNone/>
              <a:defRPr sz="3700"/>
            </a:lvl2pPr>
            <a:lvl3pPr marL="1219535" indent="0">
              <a:buNone/>
              <a:defRPr sz="3200"/>
            </a:lvl3pPr>
            <a:lvl4pPr marL="1829303" indent="0">
              <a:buNone/>
              <a:defRPr sz="2700"/>
            </a:lvl4pPr>
            <a:lvl5pPr marL="2439071" indent="0">
              <a:buNone/>
              <a:defRPr sz="2700"/>
            </a:lvl5pPr>
            <a:lvl6pPr marL="3048838" indent="0">
              <a:buNone/>
              <a:defRPr sz="2700"/>
            </a:lvl6pPr>
            <a:lvl7pPr marL="3658606" indent="0">
              <a:buNone/>
              <a:defRPr sz="2700"/>
            </a:lvl7pPr>
            <a:lvl8pPr marL="4268373" indent="0">
              <a:buNone/>
              <a:defRPr sz="2700"/>
            </a:lvl8pPr>
            <a:lvl9pPr marL="4878141" indent="0">
              <a:buNone/>
              <a:defRPr sz="27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0962" y="5367748"/>
            <a:ext cx="731901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768" indent="0">
              <a:buNone/>
              <a:defRPr sz="1600"/>
            </a:lvl2pPr>
            <a:lvl3pPr marL="1219535" indent="0">
              <a:buNone/>
              <a:defRPr sz="1300"/>
            </a:lvl3pPr>
            <a:lvl4pPr marL="1829303" indent="0">
              <a:buNone/>
              <a:defRPr sz="1200"/>
            </a:lvl4pPr>
            <a:lvl5pPr marL="2439071" indent="0">
              <a:buNone/>
              <a:defRPr sz="1200"/>
            </a:lvl5pPr>
            <a:lvl6pPr marL="3048838" indent="0">
              <a:buNone/>
              <a:defRPr sz="1200"/>
            </a:lvl6pPr>
            <a:lvl7pPr marL="3658606" indent="0">
              <a:buNone/>
              <a:defRPr sz="1200"/>
            </a:lvl7pPr>
            <a:lvl8pPr marL="4268373" indent="0">
              <a:buNone/>
              <a:defRPr sz="1200"/>
            </a:lvl8pPr>
            <a:lvl9pPr marL="4878141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Jerome.Glenn@Millennium-Project.org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D36A6-3BF1-4DFC-821C-B29FB725FA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4523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Jerome.Glenn@Millennium-Project.org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770C5-CEA1-4B55-9CD4-C535601F0E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83661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43805" y="275010"/>
            <a:ext cx="2744629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918" y="275010"/>
            <a:ext cx="803058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Jerome.Glenn@Millennium-Project.org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84A78-E10D-4295-BD84-657B15AB47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97178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7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48" name="think-cell Slide" r:id="rId5" imgW="0" imgH="0" progId="">
                  <p:embed/>
                </p:oleObj>
              </mc:Choice>
              <mc:Fallback>
                <p:oleObj name="think-cell Slide" r:id="rId5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8" descr="Master_Seite_02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21983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361" y="4249688"/>
            <a:ext cx="10768931" cy="1143000"/>
          </a:xfrm>
        </p:spPr>
        <p:txBody>
          <a:bodyPr/>
          <a:lstStyle>
            <a:lvl1pPr marL="0" indent="0">
              <a:buFontTx/>
              <a:buNone/>
              <a:tabLst/>
              <a:defRPr sz="2400"/>
            </a:lvl1pPr>
          </a:lstStyle>
          <a:p>
            <a:r>
              <a:rPr lang="en-US" altLang="de-DE" smtClean="0"/>
              <a:t>Click to edit Master subtitle style</a:t>
            </a:r>
            <a:endParaRPr lang="de-DE" altLang="de-DE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62361" y="2420888"/>
            <a:ext cx="10768931" cy="1676400"/>
          </a:xfrm>
          <a:prstGeom prst="rect">
            <a:avLst/>
          </a:prstGeom>
          <a:noFill/>
        </p:spPr>
        <p:txBody>
          <a:bodyPr lIns="91440" tIns="46800" rIns="91440" bIns="45720" anchor="t"/>
          <a:lstStyle>
            <a:lvl1pPr>
              <a:defRPr sz="4500" b="0"/>
            </a:lvl1pPr>
          </a:lstStyle>
          <a:p>
            <a:r>
              <a:rPr lang="en-US" altLang="de-DE" smtClean="0"/>
              <a:t>Click to edit Master title style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264211896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" y="260648"/>
            <a:ext cx="12198350" cy="78578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defRPr/>
            </a:lvl1pPr>
            <a:lvl2pPr>
              <a:lnSpc>
                <a:spcPct val="100000"/>
              </a:lnSpc>
              <a:spcBef>
                <a:spcPts val="600"/>
              </a:spcBef>
              <a:defRPr/>
            </a:lvl2pPr>
            <a:lvl3pPr marL="432000" marR="0" indent="-2592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-"/>
              <a:tabLst/>
              <a:defRPr/>
            </a:lvl3pPr>
          </a:lstStyle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850454600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" y="260648"/>
            <a:ext cx="12198350" cy="78578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4744885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7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272" name="think-cell Slide" r:id="rId5" imgW="0" imgH="0" progId="">
                  <p:embed/>
                </p:oleObj>
              </mc:Choice>
              <mc:Fallback>
                <p:oleObj name="think-cell Slide" r:id="rId5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Grafik 6" descr="Master_Seite_02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21983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6388" cy="365125"/>
          </a:xfrm>
          <a:prstGeom prst="rect">
            <a:avLst/>
          </a:prstGeom>
        </p:spPr>
        <p:txBody>
          <a:bodyPr/>
          <a:lstStyle>
            <a:lvl1pPr defTabSz="121953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7188" y="6356350"/>
            <a:ext cx="3863975" cy="365125"/>
          </a:xfrm>
          <a:prstGeom prst="rect">
            <a:avLst/>
          </a:prstGeom>
        </p:spPr>
        <p:txBody>
          <a:bodyPr/>
          <a:lstStyle>
            <a:lvl1pPr defTabSz="121953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Jerome.Glenn@Millennium-Project.org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42363" y="6356350"/>
            <a:ext cx="2846387" cy="365125"/>
          </a:xfrm>
          <a:prstGeom prst="rect">
            <a:avLst/>
          </a:prstGeom>
        </p:spPr>
        <p:txBody>
          <a:bodyPr/>
          <a:lstStyle>
            <a:lvl1pPr defTabSz="121953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0C78F73-1EA7-456C-91F9-F776FFDDA2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55436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7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12" y="0"/>
          <a:ext cx="1587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296" name="think-cell Slide" r:id="rId5" imgW="0" imgH="0" progId="">
                  <p:embed/>
                </p:oleObj>
              </mc:Choice>
              <mc:Fallback>
                <p:oleObj name="think-cell Slide" r:id="rId5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" y="0"/>
                        <a:ext cx="1587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8" descr="Master_Seite_02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21983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361" y="4249688"/>
            <a:ext cx="10768931" cy="1143000"/>
          </a:xfrm>
        </p:spPr>
        <p:txBody>
          <a:bodyPr/>
          <a:lstStyle>
            <a:lvl1pPr marL="0" indent="0">
              <a:buFontTx/>
              <a:buNone/>
              <a:tabLst/>
              <a:defRPr sz="2400"/>
            </a:lvl1pPr>
          </a:lstStyle>
          <a:p>
            <a:r>
              <a:rPr lang="en-US" altLang="de-DE" smtClean="0"/>
              <a:t>Click to edit Master subtitle style</a:t>
            </a:r>
            <a:endParaRPr lang="de-DE" altLang="de-DE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62361" y="2420888"/>
            <a:ext cx="10768931" cy="1676400"/>
          </a:xfrm>
          <a:prstGeom prst="rect">
            <a:avLst/>
          </a:prstGeom>
          <a:noFill/>
        </p:spPr>
        <p:txBody>
          <a:bodyPr lIns="91440" tIns="46800" rIns="91440" bIns="45720" anchor="t"/>
          <a:lstStyle>
            <a:lvl1pPr>
              <a:defRPr sz="4500" b="0"/>
            </a:lvl1pPr>
          </a:lstStyle>
          <a:p>
            <a:r>
              <a:rPr lang="en-US" altLang="de-DE" smtClean="0"/>
              <a:t>Click to edit Master title style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867617849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" y="260648"/>
            <a:ext cx="12198350" cy="78578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defRPr/>
            </a:lvl1pPr>
            <a:lvl2pPr>
              <a:lnSpc>
                <a:spcPct val="100000"/>
              </a:lnSpc>
              <a:spcBef>
                <a:spcPts val="600"/>
              </a:spcBef>
              <a:defRPr/>
            </a:lvl2pPr>
            <a:lvl3pPr marL="432000" marR="0" indent="-2592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-"/>
              <a:tabLst/>
              <a:defRPr/>
            </a:lvl3pPr>
          </a:lstStyle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03655844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" y="260648"/>
            <a:ext cx="12198350" cy="78578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156200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962" y="4800600"/>
            <a:ext cx="731901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0962" y="612775"/>
            <a:ext cx="731901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0962" y="5367338"/>
            <a:ext cx="731901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4A7A3-B6A2-4CFD-889D-953B8862354E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295D3-6D73-4E1A-A3FF-D7192C5F97C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6530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BB299-527F-42CF-98B2-25772C2FF103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2875B-23CD-49CC-8508-E9B96AC8842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3454925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43805" y="274727"/>
            <a:ext cx="2744629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918" y="274727"/>
            <a:ext cx="803058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EB4AB-0964-4063-8316-24FC84D7FA05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89701-E42C-4C5C-81E9-16B908D18B1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4540290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321488" y="609600"/>
            <a:ext cx="9555374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5977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876" y="2130610"/>
            <a:ext cx="10368598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9754" y="3886200"/>
            <a:ext cx="853884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2ACD3-43C4-4A70-B29E-3311600B8B9D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658F9-B771-4F36-84C5-65751843EA0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9737489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826F4-31E6-4984-9BBA-3196F7A1124D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A7480-B3E9-4FD1-AF11-1726039150C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5656496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585" y="4407085"/>
            <a:ext cx="1036859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585" y="2906713"/>
            <a:ext cx="1036859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C9394-004B-4E14-92AF-1E7A281938BA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1D120-F7FF-4BD4-86AD-471C79E7AB4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71513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7" y="1600206"/>
            <a:ext cx="5387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29" y="1600206"/>
            <a:ext cx="5387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DCEE9-CE76-41E1-ADAC-00F6481F6962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E00BE-C3E3-42E7-A298-2C775FDA114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393712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" y="260648"/>
            <a:ext cx="12198350" cy="78578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defRPr/>
            </a:lvl1pPr>
            <a:lvl2pPr>
              <a:lnSpc>
                <a:spcPct val="100000"/>
              </a:lnSpc>
              <a:spcBef>
                <a:spcPts val="600"/>
              </a:spcBef>
              <a:defRPr/>
            </a:lvl2pPr>
            <a:lvl3pPr marL="432000" marR="0" indent="-2592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-"/>
              <a:tabLst/>
              <a:defRPr/>
            </a:lvl3pPr>
          </a:lstStyle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5388154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9" y="1535113"/>
            <a:ext cx="538972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19" y="2174875"/>
            <a:ext cx="538972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593" y="1535113"/>
            <a:ext cx="539184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593" y="2174875"/>
            <a:ext cx="539184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481B0-9A8F-4A31-8C9B-E0D938392C88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6EBDC-2E4F-4B1B-8CFE-07B26103EE3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5555795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78499-7BFB-4D9E-8446-5CCF1DFEE83C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B76FC-036A-4FF6-BEA9-F301B0BD93B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2218157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4AECF-08AF-401C-941F-DECA2412AA4A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E817E-C13E-42A1-B3EE-48CFCC8A49B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085606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041" y="273050"/>
            <a:ext cx="401317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9216" y="273136"/>
            <a:ext cx="681921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0041" y="1435103"/>
            <a:ext cx="401317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A5915-8612-4C1E-8117-AD21DB15186B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5EFBB-8FE6-4C5C-B2CF-EC20E83AC05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6663170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962" y="4800600"/>
            <a:ext cx="731901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0962" y="612775"/>
            <a:ext cx="731901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0962" y="5367338"/>
            <a:ext cx="731901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017FB-52A3-4F39-A38B-8733B41E0C29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B2E9D-511E-40F2-B48D-BF4400F3540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339618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71769-09E0-44F7-AF1A-20D765EB061F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EE628-32ED-4E12-B358-4A4169CCA77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297614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43805" y="274722"/>
            <a:ext cx="2744629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918" y="274722"/>
            <a:ext cx="803058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EDB42-8C8F-4E7A-A8A2-952FD12E4905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9EF60-1F58-4633-8CFA-80890D7EAF4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311538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321488" y="609600"/>
            <a:ext cx="9555374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0817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876" y="2130584"/>
            <a:ext cx="10368598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9754" y="3886200"/>
            <a:ext cx="853884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097EB-0296-4905-9071-4BB84AE133A7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A032F-85AD-4CED-9AD3-B37129CFC97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9341749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448FF-B090-4779-A4D0-CFC072A9CE3D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47E7C-4423-49B5-9DC1-AC1FA3F320E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374186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" y="260648"/>
            <a:ext cx="12198350" cy="78578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50781154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585" y="4407059"/>
            <a:ext cx="1036859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585" y="2906713"/>
            <a:ext cx="1036859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50401-7814-463F-9C24-CDECEDF52C00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9F11F-3D8E-4A36-AA2E-0ED6703CFAA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2936454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7" y="1600206"/>
            <a:ext cx="5387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29" y="1600206"/>
            <a:ext cx="5387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77228-2790-4054-B2A0-C07360F5F006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E93A5-958A-4AD0-AB15-425CD566464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629267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9" y="1535113"/>
            <a:ext cx="538972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19" y="2174875"/>
            <a:ext cx="538972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593" y="1535113"/>
            <a:ext cx="539184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593" y="2174875"/>
            <a:ext cx="539184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D63A7-23CD-4B30-A7A2-A8CB1671EE7B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B9AE1-E347-48B9-A9FC-2A6FB77D937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1838780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08A29-612E-442C-8057-AC6CB2625256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243AE-6331-4C5D-8D56-1BE6A63223E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2321452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4AF49-B994-440E-81E2-A682F41AB8B6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79BA2-6393-4DE2-8233-EAA4E0B5D37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889352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024" y="273050"/>
            <a:ext cx="401317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9216" y="273107"/>
            <a:ext cx="681921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0024" y="1435103"/>
            <a:ext cx="401317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1879B-C897-4474-ABA1-48FCD8DBDF23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A2D25-5DE8-42B2-8F2E-C30702B93A4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6271954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962" y="4800600"/>
            <a:ext cx="731901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0962" y="612775"/>
            <a:ext cx="731901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0962" y="5367338"/>
            <a:ext cx="731901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B1DEC-BD8B-4C71-8044-9CE34FAAE541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F1935-E4E9-42D2-BAC8-4F609D7A479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97673942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9F350-47ED-4687-9198-AA818BDB6A86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EB6A4-ED4E-46EF-812B-42AC050F022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1004106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43805" y="274698"/>
            <a:ext cx="2744629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918" y="274698"/>
            <a:ext cx="803058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B3D60-B0E1-497A-A9E8-3BFBD192487B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C7FE5-185D-45F1-B8D2-4C45C3B3A40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8469312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321488" y="609600"/>
            <a:ext cx="9555374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493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876" y="2130616"/>
            <a:ext cx="10368598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9754" y="3886200"/>
            <a:ext cx="853884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420BD-BF47-4C0C-9067-D94F15A90E5D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FD429-2B92-4B41-8259-F56C7B451D8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88883818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876" y="2130574"/>
            <a:ext cx="10368598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9754" y="3886200"/>
            <a:ext cx="853884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7BE4F-2B77-4069-BEC7-D16F3AB2B027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5874F-6DD4-4E2B-90C3-BAC23F66390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2255054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9C470-8F8E-4860-A888-011CF5FAB99C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0FD5B-73DC-41DC-AFC7-808DF6DE955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03783147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585" y="4407049"/>
            <a:ext cx="1036859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585" y="2906713"/>
            <a:ext cx="1036859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0CE34-7671-4EAB-8D9C-30A1AA68A420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9DE6F-F73D-4C3E-B5EF-09F53263681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3004677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7" y="1600206"/>
            <a:ext cx="5387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29" y="1600206"/>
            <a:ext cx="5387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49670-7691-42C7-AA18-295AFEDB3C97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317B8-7FF6-496C-8BB0-4E98EDE6F39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23638683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9" y="1535113"/>
            <a:ext cx="538972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19" y="2174875"/>
            <a:ext cx="538972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593" y="1535113"/>
            <a:ext cx="539184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593" y="2174875"/>
            <a:ext cx="539184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CADC4-643E-4454-8925-156F65C56905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58AA6-709A-44B7-911C-FE893D67684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03761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4D142-802D-429D-B8A6-44588F3903BF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15CD5-DDE7-4967-9213-BA0F03C57B9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456711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0A28A-F69A-4577-B347-89DD184007F1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94E01-CA6C-4920-AE7B-3B19CD5B9FD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73097793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017" y="273050"/>
            <a:ext cx="401317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9216" y="273097"/>
            <a:ext cx="681921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0017" y="1435103"/>
            <a:ext cx="401317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0A823-F4A0-4446-8FE7-4866B53D7159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A7822-721D-47AB-B80C-B47EB539C05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92857456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962" y="4800600"/>
            <a:ext cx="731901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0962" y="612775"/>
            <a:ext cx="731901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0962" y="5367338"/>
            <a:ext cx="731901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94964-DD5C-4232-AB05-0916C0789181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9338E-D411-4005-8D4D-89C145A045C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50037133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5B3D9-B890-4D74-9AA1-9F63DEEF5EC8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A9619-0D98-4DB9-BBB3-4454AD736BC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44570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8D693-F376-4535-9A04-1788D8620D2E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3A490-0A2F-451B-9157-55932652D1F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9052664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43805" y="274688"/>
            <a:ext cx="2744629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918" y="274688"/>
            <a:ext cx="803058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6E215-0AC4-4862-944C-02457C30F44A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79F14-C26E-4277-B250-5F0AE1A089B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62241102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321488" y="609600"/>
            <a:ext cx="9555374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53119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876" y="2130562"/>
            <a:ext cx="10368598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9754" y="3886200"/>
            <a:ext cx="853884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245E5-77BA-483F-A8FB-E746516637D6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14EB7-3938-4287-BC31-4A4C327A835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64832071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DC8F9-FF85-4D71-B635-1CCC871D4E63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89739-8A74-4DAC-8FB8-3BD046B8549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3099345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585" y="4407037"/>
            <a:ext cx="1036859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585" y="2906713"/>
            <a:ext cx="1036859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5BAA7-AF02-4943-A048-CC88CC31DECC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C4831-CFB4-463B-8A5F-47A287B7620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909890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7" y="1600206"/>
            <a:ext cx="5387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29" y="1600206"/>
            <a:ext cx="5387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06E01-2135-43C6-9F23-864E6F2FA353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08584-FDEC-4634-8CFD-A322EA69B89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596353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9" y="1535113"/>
            <a:ext cx="538972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19" y="2174875"/>
            <a:ext cx="538972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593" y="1535113"/>
            <a:ext cx="539184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593" y="2174875"/>
            <a:ext cx="539184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92887-C2EB-4A34-8FEC-289BB78DDBD5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ECAB1-4B41-4177-930A-3BE384AF7A2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36925251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407AB-5C10-4E85-8D48-C1A3C4E8E2D6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5AA5F-1B55-4463-9259-983489960D6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0019703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8A98E-5B6A-4488-B6ED-2D731457BBD1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23367-F34B-409B-BDBD-54D3DC12454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44816121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009" y="273050"/>
            <a:ext cx="401317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9216" y="273087"/>
            <a:ext cx="681921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0009" y="1435103"/>
            <a:ext cx="401317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1161F-6A3F-4BA2-AB54-EE906FDFE98E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45DDF-6E5A-474A-84CB-5DA4C787CD5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280605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585" y="4407091"/>
            <a:ext cx="1036859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585" y="2906713"/>
            <a:ext cx="1036859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B4984-42EF-46BA-9D6C-6C4F94D81105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227DB-AFC8-459F-AD0E-AC940D78258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0203262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962" y="4800600"/>
            <a:ext cx="731901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0962" y="612775"/>
            <a:ext cx="731901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0962" y="5367338"/>
            <a:ext cx="731901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878B5-3D11-43D8-9169-0A9B45DDEDC2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B5DA4-F9E9-48DF-AC62-878B6586A08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1901034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7FCFE-972E-47F0-84AF-EAA79A22C638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3C8DB-98DA-4B66-8777-AB38E3A48BF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96949248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43805" y="274673"/>
            <a:ext cx="2744629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918" y="274673"/>
            <a:ext cx="803058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1DD56-7AF4-48A3-B2AB-8BD044A4A401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B42A6-A133-46E2-B81D-7BA29DF93AD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85776198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321488" y="609600"/>
            <a:ext cx="9555374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15360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7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26" y="0"/>
          <a:ext cx="1587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898" name="think-cell Slide" r:id="rId5" imgW="0" imgH="0" progId="">
                  <p:embed/>
                </p:oleObj>
              </mc:Choice>
              <mc:Fallback>
                <p:oleObj name="think-cell Slide" r:id="rId5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" y="0"/>
                        <a:ext cx="1587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8" descr="Master_Seite_02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1"/>
            <a:ext cx="121983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361" y="4249688"/>
            <a:ext cx="10768931" cy="1143000"/>
          </a:xfrm>
        </p:spPr>
        <p:txBody>
          <a:bodyPr/>
          <a:lstStyle>
            <a:lvl1pPr marL="0" indent="0">
              <a:buFontTx/>
              <a:buNone/>
              <a:tabLst/>
              <a:defRPr sz="2400"/>
            </a:lvl1pPr>
          </a:lstStyle>
          <a:p>
            <a:r>
              <a:rPr lang="en-US" altLang="de-DE" smtClean="0"/>
              <a:t>Click to edit Master subtitle style</a:t>
            </a:r>
            <a:endParaRPr lang="de-DE" altLang="de-DE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62361" y="2420888"/>
            <a:ext cx="10768931" cy="1676400"/>
          </a:xfrm>
          <a:prstGeom prst="rect">
            <a:avLst/>
          </a:prstGeom>
          <a:noFill/>
        </p:spPr>
        <p:txBody>
          <a:bodyPr lIns="91440" tIns="46800" rIns="91440" bIns="45720" anchor="t"/>
          <a:lstStyle>
            <a:lvl1pPr>
              <a:defRPr sz="4500" b="0"/>
            </a:lvl1pPr>
          </a:lstStyle>
          <a:p>
            <a:r>
              <a:rPr lang="en-US" altLang="de-DE" smtClean="0"/>
              <a:t>Click to edit Master title style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07674207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" y="260648"/>
            <a:ext cx="12198350" cy="78578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defRPr/>
            </a:lvl1pPr>
            <a:lvl2pPr>
              <a:lnSpc>
                <a:spcPct val="100000"/>
              </a:lnSpc>
              <a:spcBef>
                <a:spcPts val="600"/>
              </a:spcBef>
              <a:defRPr/>
            </a:lvl2pPr>
            <a:lvl3pPr marL="432000" marR="0" indent="-2592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-"/>
              <a:tabLst/>
              <a:defRPr/>
            </a:lvl3pPr>
          </a:lstStyle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759408999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" y="260648"/>
            <a:ext cx="12198350" cy="78578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21674797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889" y="2130774"/>
            <a:ext cx="10368598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9768" y="3886200"/>
            <a:ext cx="8538846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ECF42BE7-8371-4341-A7D4-7504447E9118}" type="datetimeFigureOut">
              <a:rPr lang="en-US"/>
              <a:pPr>
                <a:defRPr/>
              </a:pPr>
              <a:t>1/13/2016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3B5F2230-DD01-413C-B545-DC92C7AF5C7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4481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11C91E2C-A069-4BD7-BAEC-AF1C504A7DCA}" type="datetimeFigureOut">
              <a:rPr lang="en-US"/>
              <a:pPr>
                <a:defRPr/>
              </a:pPr>
              <a:t>1/13/2016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56B830A8-B128-4D07-8EC7-980D9FD2767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9372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585" y="4407249"/>
            <a:ext cx="1036859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585" y="2906713"/>
            <a:ext cx="1036859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511721D0-47F2-45D1-8B61-62167F0B734E}" type="datetimeFigureOut">
              <a:rPr lang="en-US"/>
              <a:pPr>
                <a:defRPr/>
              </a:pPr>
              <a:t>1/13/2016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F4C1DAEF-5389-4932-B1B8-48D1CFC127E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891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7" y="1600206"/>
            <a:ext cx="5387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29" y="1600206"/>
            <a:ext cx="5387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6111E-7357-4282-9FA5-42FF281CE66F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77681-73BF-494A-9823-7EAB52BE4D2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2646403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32" y="1600206"/>
            <a:ext cx="5387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45" y="1600206"/>
            <a:ext cx="5387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60DC12D5-BAA6-4CE4-B3F2-4A256557E249}" type="datetimeFigureOut">
              <a:rPr lang="en-US"/>
              <a:pPr>
                <a:defRPr/>
              </a:pPr>
              <a:t>1/13/2016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7B5F01A1-34EF-443A-84F1-717C842018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97194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35" y="1535113"/>
            <a:ext cx="538972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35" y="2174875"/>
            <a:ext cx="538972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609" y="1535113"/>
            <a:ext cx="539184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609" y="2174875"/>
            <a:ext cx="539184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75C781F2-341B-495D-B315-8FC0917A509C}" type="datetimeFigureOut">
              <a:rPr lang="en-US"/>
              <a:pPr>
                <a:defRPr/>
              </a:pPr>
              <a:t>1/13/2016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6FA68A81-FC03-4CE6-8115-1C55E67794F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49344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8625B143-5959-49A9-B7E4-830A5A921F12}" type="datetimeFigureOut">
              <a:rPr lang="en-US"/>
              <a:pPr>
                <a:defRPr/>
              </a:pPr>
              <a:t>1/13/2016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3C055D31-1094-45EE-865F-357B53D599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79546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E9412BDF-3FC6-4586-8DF8-A656564983B3}" type="datetimeFigureOut">
              <a:rPr lang="en-US"/>
              <a:pPr>
                <a:defRPr/>
              </a:pPr>
              <a:t>1/13/2016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90155984-FF97-4E09-9A84-C785990D93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96960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145" y="273050"/>
            <a:ext cx="401317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9230" y="273210"/>
            <a:ext cx="681921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0145" y="1435103"/>
            <a:ext cx="401317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70236A8D-C43E-4074-A4B5-7B115404251C}" type="datetimeFigureOut">
              <a:rPr lang="en-US"/>
              <a:pPr>
                <a:defRPr/>
              </a:pPr>
              <a:t>1/13/2016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E9A3DF96-DC74-4812-B412-0C96F6CC1E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40962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977" y="4800600"/>
            <a:ext cx="731901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0977" y="612775"/>
            <a:ext cx="731901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0977" y="5367338"/>
            <a:ext cx="731901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50F7252B-939D-484A-A5EF-B4ED7462BE6F}" type="datetimeFigureOut">
              <a:rPr lang="en-US"/>
              <a:pPr>
                <a:defRPr/>
              </a:pPr>
              <a:t>1/13/2016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5D2DEC8A-74CB-413B-84C2-A033C6706C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26660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45E90E2B-9897-4DD4-8540-AC4473C3FC4D}" type="datetimeFigureOut">
              <a:rPr lang="en-US"/>
              <a:pPr>
                <a:defRPr/>
              </a:pPr>
              <a:t>1/13/2016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72BC1732-1685-4465-8B3A-FA35AD87D17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92829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43821" y="274801"/>
            <a:ext cx="2744629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918" y="274801"/>
            <a:ext cx="803058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8CE2C5E4-78DD-4E6C-9C59-E0028C247E9F}" type="datetimeFigureOut">
              <a:rPr lang="en-US"/>
              <a:pPr>
                <a:defRPr/>
              </a:pPr>
              <a:t>1/13/2016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9F1E2802-F69B-497E-BCF8-BF1C451A026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15991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321501" y="609600"/>
            <a:ext cx="9555374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62258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7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26" y="0"/>
          <a:ext cx="1587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994" name="think-cell Slide" r:id="rId5" imgW="0" imgH="0" progId="">
                  <p:embed/>
                </p:oleObj>
              </mc:Choice>
              <mc:Fallback>
                <p:oleObj name="think-cell Slide" r:id="rId5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" y="0"/>
                        <a:ext cx="1587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8" descr="Master_Seite_02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1"/>
            <a:ext cx="121983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361" y="4249688"/>
            <a:ext cx="10768931" cy="1143000"/>
          </a:xfrm>
        </p:spPr>
        <p:txBody>
          <a:bodyPr/>
          <a:lstStyle>
            <a:lvl1pPr marL="0" indent="0">
              <a:buFontTx/>
              <a:buNone/>
              <a:tabLst/>
              <a:defRPr sz="2400"/>
            </a:lvl1pPr>
          </a:lstStyle>
          <a:p>
            <a:r>
              <a:rPr lang="en-US" altLang="de-DE" smtClean="0"/>
              <a:t>Click to edit Master subtitle style</a:t>
            </a:r>
            <a:endParaRPr lang="de-DE" altLang="de-DE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62361" y="2420888"/>
            <a:ext cx="10768931" cy="1676400"/>
          </a:xfrm>
          <a:prstGeom prst="rect">
            <a:avLst/>
          </a:prstGeom>
          <a:noFill/>
        </p:spPr>
        <p:txBody>
          <a:bodyPr lIns="91440" tIns="46800" rIns="91440" bIns="45720" anchor="t"/>
          <a:lstStyle>
            <a:lvl1pPr>
              <a:defRPr sz="4500" b="0"/>
            </a:lvl1pPr>
          </a:lstStyle>
          <a:p>
            <a:r>
              <a:rPr lang="en-US" altLang="de-DE" smtClean="0"/>
              <a:t>Click to edit Master title style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68970931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9" y="1535113"/>
            <a:ext cx="538972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19" y="2174875"/>
            <a:ext cx="538972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593" y="1535113"/>
            <a:ext cx="539184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593" y="2174875"/>
            <a:ext cx="539184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878AD-0E57-42BC-9B60-C0B7D30B8438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7F694-8683-445D-A718-9CF724D21D6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518658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" y="260648"/>
            <a:ext cx="12198350" cy="78578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defRPr/>
            </a:lvl1pPr>
            <a:lvl2pPr>
              <a:lnSpc>
                <a:spcPct val="100000"/>
              </a:lnSpc>
              <a:spcBef>
                <a:spcPts val="600"/>
              </a:spcBef>
              <a:defRPr/>
            </a:lvl2pPr>
            <a:lvl3pPr marL="432000" marR="0" indent="-2592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-"/>
              <a:tabLst/>
              <a:defRPr/>
            </a:lvl3pPr>
          </a:lstStyle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12530794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" y="260648"/>
            <a:ext cx="12198350" cy="78578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98228760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7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26" y="0"/>
          <a:ext cx="1587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18" name="think-cell Slide" r:id="rId5" imgW="0" imgH="0" progId="">
                  <p:embed/>
                </p:oleObj>
              </mc:Choice>
              <mc:Fallback>
                <p:oleObj name="think-cell Slide" r:id="rId5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" y="0"/>
                        <a:ext cx="1587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Grafik 6" descr="Master_Seite_02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1"/>
            <a:ext cx="121983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90"/>
            <a:ext cx="2846388" cy="365125"/>
          </a:xfrm>
          <a:prstGeom prst="rect">
            <a:avLst/>
          </a:prstGeom>
        </p:spPr>
        <p:txBody>
          <a:bodyPr/>
          <a:lstStyle>
            <a:lvl1pPr defTabSz="121953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27269E2-4EDB-414A-BB51-A602E6F8684D}" type="datetimeFigureOut">
              <a:rPr lang="en-US"/>
              <a:pPr>
                <a:defRPr/>
              </a:pPr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7214" y="6356390"/>
            <a:ext cx="3863975" cy="365125"/>
          </a:xfrm>
          <a:prstGeom prst="rect">
            <a:avLst/>
          </a:prstGeom>
        </p:spPr>
        <p:txBody>
          <a:bodyPr/>
          <a:lstStyle>
            <a:lvl1pPr defTabSz="121953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42389" y="6356390"/>
            <a:ext cx="2846387" cy="365125"/>
          </a:xfrm>
          <a:prstGeom prst="rect">
            <a:avLst/>
          </a:prstGeom>
        </p:spPr>
        <p:txBody>
          <a:bodyPr/>
          <a:lstStyle>
            <a:lvl1pPr defTabSz="1219535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90AAFB-7FE2-4507-8B6F-61D0302DB9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67651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7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26" y="0"/>
          <a:ext cx="1587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42" name="think-cell Slide" r:id="rId5" imgW="0" imgH="0" progId="">
                  <p:embed/>
                </p:oleObj>
              </mc:Choice>
              <mc:Fallback>
                <p:oleObj name="think-cell Slide" r:id="rId5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" y="0"/>
                        <a:ext cx="1587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Grafik 6" descr="Master_Seite_02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1"/>
            <a:ext cx="121983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9" y="457200"/>
            <a:ext cx="10978515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917" y="1981200"/>
            <a:ext cx="5387605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29" y="1981200"/>
            <a:ext cx="5387605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4167214" y="6356390"/>
            <a:ext cx="386397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101C4B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742389" y="6356390"/>
            <a:ext cx="284638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101C4B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AA0E2C6C-0A0D-4B55-830B-CCAE519B01C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90"/>
            <a:ext cx="284638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101C4B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ko-KR" altLang="ko-KR"/>
          </a:p>
        </p:txBody>
      </p:sp>
    </p:spTree>
    <p:extLst>
      <p:ext uri="{BB962C8B-B14F-4D97-AF65-F5344CB8AC3E}">
        <p14:creationId xmlns:p14="http://schemas.microsoft.com/office/powerpoint/2010/main" val="169638132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876" y="2130500"/>
            <a:ext cx="10368598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9754" y="3886200"/>
            <a:ext cx="853884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DB847D50-6F5A-4255-AF6D-6A99138D764D}" type="datetimeFigureOut">
              <a:rPr lang="en-US"/>
              <a:pPr>
                <a:defRPr/>
              </a:pPr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5D37CC45-E819-444A-95BE-8F874E6031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99323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CD88A8A9-9BFF-4882-9F57-9E51F6F32A8D}" type="datetimeFigureOut">
              <a:rPr lang="en-US"/>
              <a:pPr>
                <a:defRPr/>
              </a:pPr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8DB424A7-23C0-4F21-890E-13F8031B63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95812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585" y="4406975"/>
            <a:ext cx="1036859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585" y="2906713"/>
            <a:ext cx="1036859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39328B4E-012E-4659-9A86-A67F855D24AC}" type="datetimeFigureOut">
              <a:rPr lang="en-US"/>
              <a:pPr>
                <a:defRPr/>
              </a:pPr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02788820-E12B-41F3-935A-73D7F295E6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98920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7" y="1600206"/>
            <a:ext cx="5387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29" y="1600206"/>
            <a:ext cx="5387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D380AAB6-ED10-4642-90E2-93D0FE3B8F8A}" type="datetimeFigureOut">
              <a:rPr lang="en-US"/>
              <a:pPr>
                <a:defRPr/>
              </a:pPr>
              <a:t>1/13/2016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23188EC5-A403-4ECD-ACBA-6B9E2FCA51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11941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9" y="1535113"/>
            <a:ext cx="538972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19" y="2174875"/>
            <a:ext cx="538972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593" y="1535113"/>
            <a:ext cx="539184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593" y="2174875"/>
            <a:ext cx="539184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33FA63B2-001C-44C3-B49B-FC3EF0551D2E}" type="datetimeFigureOut">
              <a:rPr lang="en-US"/>
              <a:pPr>
                <a:defRPr/>
              </a:pPr>
              <a:t>1/13/2016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3D24F43C-0B4F-4C72-87C7-2AC8B7EA3F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87279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92441E41-16AE-44D7-8DA9-FDD6D4AA5555}" type="datetimeFigureOut">
              <a:rPr lang="en-US"/>
              <a:pPr>
                <a:defRPr/>
              </a:pPr>
              <a:t>1/13/2016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79377F70-4507-4932-8A28-0673BF597C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559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64AEB-B62F-41A6-8B2B-80EDDCDEEB04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E436A-56FA-442D-BC0F-39A9B231D0F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3609518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1C151C8D-9817-4FE1-89F7-5DB1D62B11DD}" type="datetimeFigureOut">
              <a:rPr lang="en-US"/>
              <a:pPr>
                <a:defRPr/>
              </a:pPr>
              <a:t>1/13/2016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094319B9-C03E-448E-B254-CDF9742DD8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33974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68" y="273050"/>
            <a:ext cx="401317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9216" y="273125"/>
            <a:ext cx="681921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968" y="1435103"/>
            <a:ext cx="401317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3CCE743A-4F41-4ACC-B03D-926E096D4E23}" type="datetimeFigureOut">
              <a:rPr lang="en-US"/>
              <a:pPr>
                <a:defRPr/>
              </a:pPr>
              <a:t>1/13/2016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03393FAB-FC67-404B-A0AA-422086487F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1692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962" y="4800600"/>
            <a:ext cx="731901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0962" y="612775"/>
            <a:ext cx="731901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0962" y="5367338"/>
            <a:ext cx="731901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EB144314-6B82-4C1F-BA5F-CDE7D3B84E6A}" type="datetimeFigureOut">
              <a:rPr lang="en-US"/>
              <a:pPr>
                <a:defRPr/>
              </a:pPr>
              <a:t>1/13/2016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62172A4C-B869-44D7-B628-4F456742D5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26726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C16FF3CB-3894-4EAE-9C07-ECD489D4DF90}" type="datetimeFigureOut">
              <a:rPr lang="en-US"/>
              <a:pPr>
                <a:defRPr/>
              </a:pPr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CAE6AD3C-BE60-428F-8FE2-27D885D94B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05308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43805" y="274713"/>
            <a:ext cx="2744629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918" y="274713"/>
            <a:ext cx="803058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D8A27993-6149-4B01-ADAD-89BA5B6870D2}" type="datetimeFigureOut">
              <a:rPr lang="en-US"/>
              <a:pPr>
                <a:defRPr/>
              </a:pPr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1219200">
              <a:defRPr/>
            </a:lvl1pPr>
          </a:lstStyle>
          <a:p>
            <a:pPr>
              <a:defRPr/>
            </a:pPr>
            <a:fld id="{0243912A-3F2C-4ADC-8844-AA5AD1ADF9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46162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>
            <a:spLocks/>
          </p:cNvSpPr>
          <p:nvPr/>
        </p:nvSpPr>
        <p:spPr bwMode="auto">
          <a:xfrm>
            <a:off x="381000" y="2803525"/>
            <a:ext cx="1587" cy="3035300"/>
          </a:xfrm>
          <a:custGeom>
            <a:avLst/>
            <a:gdLst>
              <a:gd name="T0" fmla="*/ 0 w 1588"/>
              <a:gd name="T1" fmla="*/ 0 h 1912"/>
              <a:gd name="T2" fmla="*/ 0 w 1588"/>
              <a:gd name="T3" fmla="*/ 2147483647 h 1912"/>
              <a:gd name="T4" fmla="*/ 0 w 1588"/>
              <a:gd name="T5" fmla="*/ 2147483647 h 1912"/>
              <a:gd name="T6" fmla="*/ 0 w 1588"/>
              <a:gd name="T7" fmla="*/ 2147483647 h 1912"/>
              <a:gd name="T8" fmla="*/ 0 w 1588"/>
              <a:gd name="T9" fmla="*/ 2147483647 h 1912"/>
              <a:gd name="T10" fmla="*/ 0 w 1588"/>
              <a:gd name="T11" fmla="*/ 2147483647 h 1912"/>
              <a:gd name="T12" fmla="*/ 0 w 1588"/>
              <a:gd name="T13" fmla="*/ 0 h 1912"/>
              <a:gd name="T14" fmla="*/ 0 w 1588"/>
              <a:gd name="T15" fmla="*/ 0 h 19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88" h="1912">
                <a:moveTo>
                  <a:pt x="0" y="0"/>
                </a:move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914876" y="1997150"/>
            <a:ext cx="10368598" cy="1431925"/>
          </a:xfrm>
        </p:spPr>
        <p:txBody>
          <a:bodyPr anchor="b" anchorCtr="1"/>
          <a:lstStyle>
            <a:lvl1pPr algn="ctr"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defTabSz="1219200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defTabSz="1219200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25CCE67-A230-48F8-9848-A043EB3C1A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 defTabSz="1219200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93007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" y="260648"/>
            <a:ext cx="12198350" cy="78578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defRPr/>
            </a:lvl1pPr>
            <a:lvl2pPr>
              <a:lnSpc>
                <a:spcPct val="100000"/>
              </a:lnSpc>
              <a:spcBef>
                <a:spcPts val="600"/>
              </a:spcBef>
              <a:defRPr/>
            </a:lvl2pPr>
            <a:lvl3pPr marL="432000" marR="0" indent="-2592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-"/>
              <a:tabLst/>
              <a:defRPr/>
            </a:lvl3pPr>
          </a:lstStyle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2657570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" y="260648"/>
            <a:ext cx="12198350" cy="78578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1751501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7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12" y="0"/>
          <a:ext cx="1587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132" name="think-cell Slide" r:id="rId5" imgW="0" imgH="0" progId="">
                  <p:embed/>
                </p:oleObj>
              </mc:Choice>
              <mc:Fallback>
                <p:oleObj name="think-cell Slide" r:id="rId5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" y="0"/>
                        <a:ext cx="1587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8" descr="Master_Seite_02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1"/>
            <a:ext cx="121983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361" y="4249688"/>
            <a:ext cx="10768931" cy="1143000"/>
          </a:xfrm>
        </p:spPr>
        <p:txBody>
          <a:bodyPr/>
          <a:lstStyle>
            <a:lvl1pPr marL="0" indent="0">
              <a:buFontTx/>
              <a:buNone/>
              <a:tabLst/>
              <a:defRPr sz="2400"/>
            </a:lvl1pPr>
          </a:lstStyle>
          <a:p>
            <a:r>
              <a:rPr lang="en-US" altLang="de-DE" smtClean="0"/>
              <a:t>Click to edit Master subtitle style</a:t>
            </a:r>
            <a:endParaRPr lang="de-DE" altLang="de-DE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62361" y="2420888"/>
            <a:ext cx="10768931" cy="1676400"/>
          </a:xfrm>
          <a:prstGeom prst="rect">
            <a:avLst/>
          </a:prstGeom>
          <a:noFill/>
        </p:spPr>
        <p:txBody>
          <a:bodyPr lIns="91440" tIns="46800" rIns="91440" bIns="45720" anchor="t"/>
          <a:lstStyle>
            <a:lvl1pPr>
              <a:defRPr sz="4500" b="0"/>
            </a:lvl1pPr>
          </a:lstStyle>
          <a:p>
            <a:r>
              <a:rPr lang="en-US" altLang="de-DE" smtClean="0"/>
              <a:t>Click to edit Master title style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881198677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" y="260648"/>
            <a:ext cx="12198350" cy="78578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defRPr/>
            </a:lvl1pPr>
            <a:lvl2pPr>
              <a:lnSpc>
                <a:spcPct val="100000"/>
              </a:lnSpc>
              <a:spcBef>
                <a:spcPts val="600"/>
              </a:spcBef>
              <a:defRPr/>
            </a:lvl2pPr>
            <a:lvl3pPr marL="432000" marR="0" indent="-2592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SzTx/>
              <a:buFont typeface="Symbol" pitchFamily="18" charset="2"/>
              <a:buChar char="-"/>
              <a:tabLst/>
              <a:defRPr/>
            </a:lvl3pPr>
          </a:lstStyle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2689933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11" Type="http://schemas.openxmlformats.org/officeDocument/2006/relationships/image" Target="../media/image1.png"/><Relationship Id="rId5" Type="http://schemas.openxmlformats.org/officeDocument/2006/relationships/vmlDrawing" Target="../drawings/vmlDrawing1.vml"/><Relationship Id="rId10" Type="http://schemas.openxmlformats.org/officeDocument/2006/relationships/oleObject" Target="../embeddings/oleObject1.bin"/><Relationship Id="rId4" Type="http://schemas.openxmlformats.org/officeDocument/2006/relationships/theme" Target="../theme/theme1.xml"/><Relationship Id="rId9" Type="http://schemas.openxmlformats.org/officeDocument/2006/relationships/tags" Target="../tags/tag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image" Target="../media/image3.jpe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3" Type="http://schemas.openxmlformats.org/officeDocument/2006/relationships/theme" Target="../theme/theme11.xml"/><Relationship Id="rId7" Type="http://schemas.openxmlformats.org/officeDocument/2006/relationships/tags" Target="../tags/tag25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10" Type="http://schemas.openxmlformats.org/officeDocument/2006/relationships/image" Target="../media/image1.png"/><Relationship Id="rId4" Type="http://schemas.openxmlformats.org/officeDocument/2006/relationships/vmlDrawing" Target="../drawings/vmlDrawing9.vml"/><Relationship Id="rId9" Type="http://schemas.openxmlformats.org/officeDocument/2006/relationships/oleObject" Target="../embeddings/oleObject9.bin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3" Type="http://schemas.openxmlformats.org/officeDocument/2006/relationships/slideLayout" Target="../slideLayouts/slideLayout100.xml"/><Relationship Id="rId7" Type="http://schemas.openxmlformats.org/officeDocument/2006/relationships/tags" Target="../tags/tag2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8.xml"/><Relationship Id="rId6" Type="http://schemas.openxmlformats.org/officeDocument/2006/relationships/vmlDrawing" Target="../drawings/vmlDrawing10.vml"/><Relationship Id="rId11" Type="http://schemas.openxmlformats.org/officeDocument/2006/relationships/oleObject" Target="../embeddings/oleObject10.bin"/><Relationship Id="rId5" Type="http://schemas.openxmlformats.org/officeDocument/2006/relationships/theme" Target="../theme/theme12.xml"/><Relationship Id="rId10" Type="http://schemas.openxmlformats.org/officeDocument/2006/relationships/tags" Target="../tags/tag30.xml"/><Relationship Id="rId4" Type="http://schemas.openxmlformats.org/officeDocument/2006/relationships/slideLayout" Target="../slideLayouts/slideLayout101.xml"/><Relationship Id="rId9" Type="http://schemas.openxmlformats.org/officeDocument/2006/relationships/tags" Target="../tags/tag29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slideLayout" Target="../slideLayouts/slideLayout115.xml"/><Relationship Id="rId7" Type="http://schemas.openxmlformats.org/officeDocument/2006/relationships/tags" Target="../tags/tag35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vmlDrawing" Target="../drawings/vmlDrawing13.vml"/><Relationship Id="rId11" Type="http://schemas.openxmlformats.org/officeDocument/2006/relationships/oleObject" Target="../embeddings/oleObject13.bin"/><Relationship Id="rId5" Type="http://schemas.openxmlformats.org/officeDocument/2006/relationships/theme" Target="../theme/theme14.xml"/><Relationship Id="rId10" Type="http://schemas.openxmlformats.org/officeDocument/2006/relationships/tags" Target="../tags/tag38.xml"/><Relationship Id="rId4" Type="http://schemas.openxmlformats.org/officeDocument/2006/relationships/slideLayout" Target="../slideLayouts/slideLayout116.xml"/><Relationship Id="rId9" Type="http://schemas.openxmlformats.org/officeDocument/2006/relationships/tags" Target="../tags/tag37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3" Type="http://schemas.openxmlformats.org/officeDocument/2006/relationships/slideLayout" Target="../slideLayouts/slideLayout119.xml"/><Relationship Id="rId7" Type="http://schemas.openxmlformats.org/officeDocument/2006/relationships/tags" Target="../tags/tag44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tags" Target="../tags/tag43.xml"/><Relationship Id="rId11" Type="http://schemas.openxmlformats.org/officeDocument/2006/relationships/image" Target="../media/image1.png"/><Relationship Id="rId5" Type="http://schemas.openxmlformats.org/officeDocument/2006/relationships/vmlDrawing" Target="../drawings/vmlDrawing16.vml"/><Relationship Id="rId10" Type="http://schemas.openxmlformats.org/officeDocument/2006/relationships/oleObject" Target="../embeddings/oleObject16.bin"/><Relationship Id="rId4" Type="http://schemas.openxmlformats.org/officeDocument/2006/relationships/theme" Target="../theme/theme15.xml"/><Relationship Id="rId9" Type="http://schemas.openxmlformats.org/officeDocument/2006/relationships/tags" Target="../tags/tag4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image" Target="../media/image2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image" Target="../media/image2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slideLayout" Target="../slideLayouts/slideLayout66.xml"/><Relationship Id="rId7" Type="http://schemas.openxmlformats.org/officeDocument/2006/relationships/tags" Target="../tags/tag8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tags" Target="../tags/tag7.xml"/><Relationship Id="rId11" Type="http://schemas.openxmlformats.org/officeDocument/2006/relationships/image" Target="../media/image1.png"/><Relationship Id="rId5" Type="http://schemas.openxmlformats.org/officeDocument/2006/relationships/vmlDrawing" Target="../drawings/vmlDrawing3.vml"/><Relationship Id="rId10" Type="http://schemas.openxmlformats.org/officeDocument/2006/relationships/oleObject" Target="../embeddings/oleObject3.bin"/><Relationship Id="rId4" Type="http://schemas.openxmlformats.org/officeDocument/2006/relationships/theme" Target="../theme/theme7.xml"/><Relationship Id="rId9" Type="http://schemas.openxmlformats.org/officeDocument/2006/relationships/tags" Target="../tags/tag1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2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1.xml"/><Relationship Id="rId7" Type="http://schemas.openxmlformats.org/officeDocument/2006/relationships/vmlDrawing" Target="../drawings/vmlDrawing5.vml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theme" Target="../theme/theme9.xml"/><Relationship Id="rId11" Type="http://schemas.openxmlformats.org/officeDocument/2006/relationships/tags" Target="../tags/tag16.xml"/><Relationship Id="rId5" Type="http://schemas.openxmlformats.org/officeDocument/2006/relationships/slideLayout" Target="../slideLayouts/slideLayout83.xml"/><Relationship Id="rId10" Type="http://schemas.openxmlformats.org/officeDocument/2006/relationships/tags" Target="../tags/tag15.xml"/><Relationship Id="rId4" Type="http://schemas.openxmlformats.org/officeDocument/2006/relationships/slideLayout" Target="../slideLayouts/slideLayout82.xml"/><Relationship Id="rId9" Type="http://schemas.openxmlformats.org/officeDocument/2006/relationships/tags" Target="../tags/tag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kt 7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26" y="0"/>
          <a:ext cx="1587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" name="think-cell Slide" r:id="rId10" imgW="0" imgH="0" progId="">
                  <p:embed/>
                </p:oleObj>
              </mc:Choice>
              <mc:Fallback>
                <p:oleObj name="think-cell Slide" r:id="rId10" imgW="0" imgH="0" progId="">
                  <p:embed/>
                  <p:pic>
                    <p:nvPicPr>
                      <p:cNvPr id="0" name="Objekt 7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" y="0"/>
                        <a:ext cx="1587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7" name="Grafik 6" descr="Master_Seite_02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1"/>
            <a:ext cx="121983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  <p:custDataLst>
              <p:tags r:id="rId8"/>
            </p:custDataLst>
          </p:nvPr>
        </p:nvSpPr>
        <p:spPr bwMode="gray">
          <a:xfrm>
            <a:off x="666776" y="1628775"/>
            <a:ext cx="11050589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  <p:custDataLst>
              <p:tags r:id="rId9"/>
            </p:custDataLst>
          </p:nvPr>
        </p:nvSpPr>
        <p:spPr bwMode="gray">
          <a:xfrm>
            <a:off x="1" y="260370"/>
            <a:ext cx="10348913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12000" tIns="45720" rIns="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45" r:id="rId1"/>
    <p:sldLayoutId id="2147486556" r:id="rId2"/>
    <p:sldLayoutId id="2147486557" r:id="rId3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Font typeface="Arial" charset="0"/>
        <a:buChar char="•"/>
        <a:defRPr sz="2000">
          <a:solidFill>
            <a:schemeClr val="bg2"/>
          </a:solidFill>
          <a:latin typeface="+mn-lt"/>
          <a:ea typeface="+mn-ea"/>
          <a:cs typeface="+mn-cs"/>
        </a:defRPr>
      </a:lvl1pPr>
      <a:lvl2pPr marL="180975" indent="-180975" algn="l" rtl="0" eaLnBrk="0" fontAlgn="base" hangingPunct="0">
        <a:spcBef>
          <a:spcPts val="600"/>
        </a:spcBef>
        <a:spcAft>
          <a:spcPct val="0"/>
        </a:spcAft>
        <a:buClr>
          <a:schemeClr val="bg2"/>
        </a:buClr>
        <a:buFont typeface="Arial" charset="0"/>
        <a:buChar char="•"/>
        <a:defRPr sz="2000">
          <a:solidFill>
            <a:schemeClr val="bg2"/>
          </a:solidFill>
          <a:latin typeface="+mn-lt"/>
        </a:defRPr>
      </a:lvl2pPr>
      <a:lvl3pPr marL="431800" indent="-258763" algn="l" rtl="0" eaLnBrk="0" fontAlgn="base" hangingPunct="0">
        <a:spcBef>
          <a:spcPts val="600"/>
        </a:spcBef>
        <a:spcAft>
          <a:spcPct val="0"/>
        </a:spcAft>
        <a:buClr>
          <a:schemeClr val="bg2"/>
        </a:buClr>
        <a:buFont typeface="Symbol" pitchFamily="18" charset="2"/>
        <a:buChar char="-"/>
        <a:defRPr sz="2000">
          <a:solidFill>
            <a:schemeClr val="bg2"/>
          </a:solidFill>
          <a:latin typeface="+mn-lt"/>
        </a:defRPr>
      </a:lvl3pPr>
      <a:lvl4pPr marL="1125538" indent="-228600" algn="l" rtl="0" eaLnBrk="0" fontAlgn="base" hangingPunct="0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 sz="2000">
          <a:solidFill>
            <a:schemeClr val="bg2"/>
          </a:solidFill>
          <a:latin typeface="+mn-lt"/>
        </a:defRPr>
      </a:lvl4pPr>
      <a:lvl5pPr marL="1544638" indent="-228600" algn="l" rtl="0" eaLnBrk="0" fontAlgn="base" hangingPunct="0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 sz="2000">
          <a:solidFill>
            <a:schemeClr val="bg2"/>
          </a:solidFill>
          <a:latin typeface="+mn-lt"/>
        </a:defRPr>
      </a:lvl5pPr>
      <a:lvl6pPr marL="20018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6pPr>
      <a:lvl7pPr marL="24590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7pPr>
      <a:lvl8pPr marL="29162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8pPr>
      <a:lvl9pPr marL="33734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91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91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70"/>
            <a:ext cx="28463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CF26145-0366-4E4C-90F4-185FDB89B322}" type="datetimeFigureOut">
              <a:rPr lang="en-US"/>
              <a:pPr>
                <a:defRPr/>
              </a:pPr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7201" y="6356370"/>
            <a:ext cx="3863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9144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2376" y="6356370"/>
            <a:ext cx="28463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9144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83D76FB-7877-4BDF-BC08-2D7FDB6C65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593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741" r:id="rId1"/>
    <p:sldLayoutId id="2147486742" r:id="rId2"/>
    <p:sldLayoutId id="2147486743" r:id="rId3"/>
    <p:sldLayoutId id="2147486744" r:id="rId4"/>
    <p:sldLayoutId id="2147486745" r:id="rId5"/>
    <p:sldLayoutId id="2147486746" r:id="rId6"/>
    <p:sldLayoutId id="2147486747" r:id="rId7"/>
    <p:sldLayoutId id="2147486748" r:id="rId8"/>
    <p:sldLayoutId id="2147486749" r:id="rId9"/>
    <p:sldLayoutId id="2147486750" r:id="rId10"/>
    <p:sldLayoutId id="2147486751" r:id="rId11"/>
    <p:sldLayoutId id="214748675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kt 7" hidden="1"/>
          <p:cNvGraphicFramePr>
            <a:graphicFrameLocks/>
          </p:cNvGraphicFramePr>
          <p:nvPr>
            <p:custDataLst>
              <p:tags r:id="rId5"/>
            </p:custDataLst>
          </p:nvPr>
        </p:nvGraphicFramePr>
        <p:xfrm>
          <a:off x="12" y="0"/>
          <a:ext cx="1587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3084" name="think-cell Slide" r:id="rId9" imgW="0" imgH="0" progId="">
                  <p:embed/>
                </p:oleObj>
              </mc:Choice>
              <mc:Fallback>
                <p:oleObj name="think-cell Slide" r:id="rId9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" y="0"/>
                        <a:ext cx="1587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43" name="Grafik 6" descr="Master_Seite_02.pn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1"/>
            <a:ext cx="121983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3"/>
          <p:cNvSpPr>
            <a:spLocks noGrp="1" noChangeArrowheads="1"/>
          </p:cNvSpPr>
          <p:nvPr>
            <p:ph type="body" idx="1"/>
            <p:custDataLst>
              <p:tags r:id="rId7"/>
            </p:custDataLst>
          </p:nvPr>
        </p:nvSpPr>
        <p:spPr bwMode="gray">
          <a:xfrm>
            <a:off x="666762" y="1628775"/>
            <a:ext cx="11050589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title"/>
            <p:custDataLst>
              <p:tags r:id="rId8"/>
            </p:custDataLst>
          </p:nvPr>
        </p:nvSpPr>
        <p:spPr bwMode="gray">
          <a:xfrm>
            <a:off x="1" y="260370"/>
            <a:ext cx="10348913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12000" tIns="45720" rIns="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</a:p>
        </p:txBody>
      </p:sp>
    </p:spTree>
    <p:extLst>
      <p:ext uri="{BB962C8B-B14F-4D97-AF65-F5344CB8AC3E}">
        <p14:creationId xmlns:p14="http://schemas.microsoft.com/office/powerpoint/2010/main" val="1450917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754" r:id="rId1"/>
    <p:sldLayoutId id="2147486755" r:id="rId2"/>
  </p:sldLayoutIdLst>
  <p:transition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Font typeface="Arial" pitchFamily="34" charset="0"/>
        <a:defRPr sz="2000">
          <a:solidFill>
            <a:schemeClr val="bg2"/>
          </a:solidFill>
          <a:latin typeface="+mn-lt"/>
          <a:ea typeface="+mn-ea"/>
          <a:cs typeface="+mn-cs"/>
        </a:defRPr>
      </a:lvl1pPr>
      <a:lvl2pPr marL="180975" indent="-180975" algn="l" rtl="0" eaLnBrk="0" fontAlgn="base" hangingPunct="0">
        <a:spcBef>
          <a:spcPts val="600"/>
        </a:spcBef>
        <a:spcAft>
          <a:spcPct val="0"/>
        </a:spcAft>
        <a:buClr>
          <a:schemeClr val="bg2"/>
        </a:buClr>
        <a:buFont typeface="Arial" pitchFamily="34" charset="0"/>
        <a:buChar char="•"/>
        <a:defRPr sz="2000">
          <a:solidFill>
            <a:schemeClr val="bg2"/>
          </a:solidFill>
          <a:latin typeface="+mn-lt"/>
        </a:defRPr>
      </a:lvl2pPr>
      <a:lvl3pPr marL="431800" indent="-258763" algn="l" rtl="0" eaLnBrk="0" fontAlgn="base" hangingPunct="0">
        <a:spcBef>
          <a:spcPts val="600"/>
        </a:spcBef>
        <a:spcAft>
          <a:spcPct val="0"/>
        </a:spcAft>
        <a:buClr>
          <a:schemeClr val="bg2"/>
        </a:buClr>
        <a:buFont typeface="Symbol" pitchFamily="18" charset="2"/>
        <a:buChar char="-"/>
        <a:defRPr sz="2000">
          <a:solidFill>
            <a:schemeClr val="bg2"/>
          </a:solidFill>
          <a:latin typeface="+mn-lt"/>
        </a:defRPr>
      </a:lvl3pPr>
      <a:lvl4pPr marL="1125538" indent="-228600" algn="l" rtl="0" eaLnBrk="0" fontAlgn="base" hangingPunct="0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4pPr>
      <a:lvl5pPr marL="1544638" indent="-228600" algn="l" rtl="0" eaLnBrk="0" fontAlgn="base" hangingPunct="0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5pPr>
      <a:lvl6pPr marL="20018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6pPr>
      <a:lvl7pPr marL="24590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7pPr>
      <a:lvl8pPr marL="29162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8pPr>
      <a:lvl9pPr marL="33734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kt 7" hidden="1"/>
          <p:cNvGraphicFramePr>
            <a:graphicFrameLocks/>
          </p:cNvGraphicFramePr>
          <p:nvPr>
            <p:custDataLst>
              <p:tags r:id="rId7"/>
            </p:custDataLst>
          </p:nvPr>
        </p:nvGraphicFramePr>
        <p:xfrm>
          <a:off x="12" y="0"/>
          <a:ext cx="1587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108" name="think-cell Slide" r:id="rId11" imgW="0" imgH="0" progId="">
                  <p:embed/>
                </p:oleObj>
              </mc:Choice>
              <mc:Fallback>
                <p:oleObj name="think-cell Slide" r:id="rId11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" y="0"/>
                        <a:ext cx="1587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1" name="Grafik 6" descr="Master_Seite_02.pn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1"/>
            <a:ext cx="121983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Rectangle 3"/>
          <p:cNvSpPr>
            <a:spLocks noGrp="1" noChangeArrowheads="1"/>
          </p:cNvSpPr>
          <p:nvPr>
            <p:ph type="body" idx="1"/>
            <p:custDataLst>
              <p:tags r:id="rId9"/>
            </p:custDataLst>
          </p:nvPr>
        </p:nvSpPr>
        <p:spPr bwMode="gray">
          <a:xfrm>
            <a:off x="666762" y="1628775"/>
            <a:ext cx="11050589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title"/>
            <p:custDataLst>
              <p:tags r:id="rId10"/>
            </p:custDataLst>
          </p:nvPr>
        </p:nvSpPr>
        <p:spPr bwMode="gray">
          <a:xfrm>
            <a:off x="1" y="260370"/>
            <a:ext cx="10348913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12000" tIns="45720" rIns="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</a:p>
        </p:txBody>
      </p:sp>
    </p:spTree>
    <p:extLst>
      <p:ext uri="{BB962C8B-B14F-4D97-AF65-F5344CB8AC3E}">
        <p14:creationId xmlns:p14="http://schemas.microsoft.com/office/powerpoint/2010/main" val="186670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757" r:id="rId1"/>
    <p:sldLayoutId id="2147486758" r:id="rId2"/>
    <p:sldLayoutId id="2147486759" r:id="rId3"/>
    <p:sldLayoutId id="2147486760" r:id="rId4"/>
  </p:sldLayoutIdLst>
  <p:transition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Font typeface="Arial" pitchFamily="34" charset="0"/>
        <a:defRPr sz="2000">
          <a:solidFill>
            <a:schemeClr val="bg2"/>
          </a:solidFill>
          <a:latin typeface="+mn-lt"/>
          <a:ea typeface="+mn-ea"/>
          <a:cs typeface="+mn-cs"/>
        </a:defRPr>
      </a:lvl1pPr>
      <a:lvl2pPr marL="180975" indent="-180975" algn="l" rtl="0" eaLnBrk="0" fontAlgn="base" hangingPunct="0">
        <a:spcBef>
          <a:spcPts val="600"/>
        </a:spcBef>
        <a:spcAft>
          <a:spcPct val="0"/>
        </a:spcAft>
        <a:buClr>
          <a:schemeClr val="bg2"/>
        </a:buClr>
        <a:buFont typeface="Arial" pitchFamily="34" charset="0"/>
        <a:buChar char="•"/>
        <a:defRPr sz="2000">
          <a:solidFill>
            <a:schemeClr val="bg2"/>
          </a:solidFill>
          <a:latin typeface="+mn-lt"/>
        </a:defRPr>
      </a:lvl2pPr>
      <a:lvl3pPr marL="431800" indent="-258763" algn="l" rtl="0" eaLnBrk="0" fontAlgn="base" hangingPunct="0">
        <a:spcBef>
          <a:spcPts val="600"/>
        </a:spcBef>
        <a:spcAft>
          <a:spcPct val="0"/>
        </a:spcAft>
        <a:buClr>
          <a:schemeClr val="bg2"/>
        </a:buClr>
        <a:buFont typeface="Symbol" pitchFamily="18" charset="2"/>
        <a:buChar char="-"/>
        <a:defRPr sz="2000">
          <a:solidFill>
            <a:schemeClr val="bg2"/>
          </a:solidFill>
          <a:latin typeface="+mn-lt"/>
        </a:defRPr>
      </a:lvl3pPr>
      <a:lvl4pPr marL="1125538" indent="-228600" algn="l" rtl="0" eaLnBrk="0" fontAlgn="base" hangingPunct="0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4pPr>
      <a:lvl5pPr marL="1544638" indent="-228600" algn="l" rtl="0" eaLnBrk="0" fontAlgn="base" hangingPunct="0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5pPr>
      <a:lvl6pPr marL="20018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6pPr>
      <a:lvl7pPr marL="24590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7pPr>
      <a:lvl8pPr marL="29162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8pPr>
      <a:lvl9pPr marL="33734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91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54" tIns="60977" rIns="121954" bIns="6097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91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54" tIns="60977" rIns="121954" bIns="609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70"/>
            <a:ext cx="2846388" cy="365125"/>
          </a:xfrm>
          <a:prstGeom prst="rect">
            <a:avLst/>
          </a:prstGeom>
        </p:spPr>
        <p:txBody>
          <a:bodyPr vert="horz" lIns="121954" tIns="60977" rIns="121954" bIns="60977" rtlCol="0" anchor="ctr"/>
          <a:lstStyle>
            <a:lvl1pPr algn="l" defTabSz="1219535" fontAlgn="auto">
              <a:spcBef>
                <a:spcPts val="0"/>
              </a:spcBef>
              <a:spcAft>
                <a:spcPts val="0"/>
              </a:spcAft>
              <a:defRPr sz="1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7201" y="6356370"/>
            <a:ext cx="3863975" cy="365125"/>
          </a:xfrm>
          <a:prstGeom prst="rect">
            <a:avLst/>
          </a:prstGeom>
        </p:spPr>
        <p:txBody>
          <a:bodyPr vert="horz" lIns="121954" tIns="60977" rIns="121954" bIns="60977" rtlCol="0" anchor="ctr"/>
          <a:lstStyle>
            <a:lvl1pPr algn="ctr" defTabSz="1219535" fontAlgn="auto">
              <a:spcBef>
                <a:spcPts val="0"/>
              </a:spcBef>
              <a:spcAft>
                <a:spcPts val="0"/>
              </a:spcAft>
              <a:defRPr sz="1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Jerome.Glenn@Millennium-Project.org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2376" y="6356370"/>
            <a:ext cx="2846387" cy="365125"/>
          </a:xfrm>
          <a:prstGeom prst="rect">
            <a:avLst/>
          </a:prstGeom>
        </p:spPr>
        <p:txBody>
          <a:bodyPr vert="horz" lIns="121954" tIns="60977" rIns="121954" bIns="60977" rtlCol="0" anchor="ctr"/>
          <a:lstStyle>
            <a:lvl1pPr algn="r" defTabSz="1219535" fontAlgn="auto">
              <a:spcBef>
                <a:spcPts val="0"/>
              </a:spcBef>
              <a:spcAft>
                <a:spcPts val="0"/>
              </a:spcAft>
              <a:defRPr sz="1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DBD59F-0412-4231-8FA4-1A71BF9D0C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739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762" r:id="rId1"/>
    <p:sldLayoutId id="2147486763" r:id="rId2"/>
    <p:sldLayoutId id="2147486764" r:id="rId3"/>
    <p:sldLayoutId id="2147486765" r:id="rId4"/>
    <p:sldLayoutId id="2147486766" r:id="rId5"/>
    <p:sldLayoutId id="2147486767" r:id="rId6"/>
    <p:sldLayoutId id="2147486768" r:id="rId7"/>
    <p:sldLayoutId id="2147486769" r:id="rId8"/>
    <p:sldLayoutId id="2147486770" r:id="rId9"/>
    <p:sldLayoutId id="2147486771" r:id="rId10"/>
    <p:sldLayoutId id="214748677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Arial" charset="0"/>
        </a:defRPr>
      </a:lvl5pPr>
      <a:lvl6pPr marL="609768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Arial" charset="0"/>
        </a:defRPr>
      </a:lvl6pPr>
      <a:lvl7pPr marL="1219535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Arial" charset="0"/>
        </a:defRPr>
      </a:lvl7pPr>
      <a:lvl8pPr marL="1829303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Arial" charset="0"/>
        </a:defRPr>
      </a:lvl8pPr>
      <a:lvl9pPr marL="2439071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Arial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722" indent="-304884" algn="l" defTabSz="121953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490" indent="-304884" algn="l" defTabSz="121953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257" indent="-304884" algn="l" defTabSz="121953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025" indent="-304884" algn="l" defTabSz="121953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768" algn="l" defTabSz="1219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535" algn="l" defTabSz="1219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303" algn="l" defTabSz="1219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071" algn="l" defTabSz="1219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838" algn="l" defTabSz="1219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606" algn="l" defTabSz="1219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373" algn="l" defTabSz="1219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141" algn="l" defTabSz="1219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kt 7" hidden="1"/>
          <p:cNvGraphicFramePr>
            <a:graphicFrameLocks/>
          </p:cNvGraphicFramePr>
          <p:nvPr>
            <p:custDataLst>
              <p:tags r:id="rId7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24" name="think-cell Slide" r:id="rId11" imgW="0" imgH="0" progId="">
                  <p:embed/>
                </p:oleObj>
              </mc:Choice>
              <mc:Fallback>
                <p:oleObj name="think-cell Slide" r:id="rId11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1" name="Grafik 6" descr="Master_Seite_02.pn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21983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Rectangle 3"/>
          <p:cNvSpPr>
            <a:spLocks noGrp="1" noChangeArrowheads="1"/>
          </p:cNvSpPr>
          <p:nvPr>
            <p:ph type="body" idx="1"/>
            <p:custDataLst>
              <p:tags r:id="rId9"/>
            </p:custDataLst>
          </p:nvPr>
        </p:nvSpPr>
        <p:spPr bwMode="gray">
          <a:xfrm>
            <a:off x="666750" y="1628775"/>
            <a:ext cx="11050588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title"/>
            <p:custDataLst>
              <p:tags r:id="rId10"/>
            </p:custDataLst>
          </p:nvPr>
        </p:nvSpPr>
        <p:spPr bwMode="gray">
          <a:xfrm>
            <a:off x="0" y="260350"/>
            <a:ext cx="10348913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12000" tIns="45720" rIns="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</a:p>
        </p:txBody>
      </p:sp>
    </p:spTree>
    <p:extLst>
      <p:ext uri="{BB962C8B-B14F-4D97-AF65-F5344CB8AC3E}">
        <p14:creationId xmlns:p14="http://schemas.microsoft.com/office/powerpoint/2010/main" val="287613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791" r:id="rId1"/>
    <p:sldLayoutId id="2147486792" r:id="rId2"/>
    <p:sldLayoutId id="2147486793" r:id="rId3"/>
    <p:sldLayoutId id="2147486794" r:id="rId4"/>
  </p:sldLayoutIdLst>
  <p:transition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Font typeface="Arial" pitchFamily="34" charset="0"/>
        <a:defRPr sz="2000">
          <a:solidFill>
            <a:schemeClr val="bg2"/>
          </a:solidFill>
          <a:latin typeface="+mn-lt"/>
          <a:ea typeface="+mn-ea"/>
          <a:cs typeface="+mn-cs"/>
        </a:defRPr>
      </a:lvl1pPr>
      <a:lvl2pPr marL="180975" indent="-180975" algn="l" rtl="0" eaLnBrk="0" fontAlgn="base" hangingPunct="0">
        <a:spcBef>
          <a:spcPts val="600"/>
        </a:spcBef>
        <a:spcAft>
          <a:spcPct val="0"/>
        </a:spcAft>
        <a:buClr>
          <a:schemeClr val="bg2"/>
        </a:buClr>
        <a:buFont typeface="Arial" pitchFamily="34" charset="0"/>
        <a:buChar char="•"/>
        <a:defRPr sz="2000">
          <a:solidFill>
            <a:schemeClr val="bg2"/>
          </a:solidFill>
          <a:latin typeface="+mn-lt"/>
        </a:defRPr>
      </a:lvl2pPr>
      <a:lvl3pPr marL="431800" indent="-258763" algn="l" rtl="0" eaLnBrk="0" fontAlgn="base" hangingPunct="0">
        <a:spcBef>
          <a:spcPts val="600"/>
        </a:spcBef>
        <a:spcAft>
          <a:spcPct val="0"/>
        </a:spcAft>
        <a:buClr>
          <a:schemeClr val="bg2"/>
        </a:buClr>
        <a:buFont typeface="Symbol" pitchFamily="18" charset="2"/>
        <a:buChar char="-"/>
        <a:defRPr sz="2000">
          <a:solidFill>
            <a:schemeClr val="bg2"/>
          </a:solidFill>
          <a:latin typeface="+mn-lt"/>
        </a:defRPr>
      </a:lvl3pPr>
      <a:lvl4pPr marL="1125538" indent="-228600" algn="l" rtl="0" eaLnBrk="0" fontAlgn="base" hangingPunct="0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4pPr>
      <a:lvl5pPr marL="1544638" indent="-228600" algn="l" rtl="0" eaLnBrk="0" fontAlgn="base" hangingPunct="0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5pPr>
      <a:lvl6pPr marL="20018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6pPr>
      <a:lvl7pPr marL="24590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7pPr>
      <a:lvl8pPr marL="29162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8pPr>
      <a:lvl9pPr marL="33734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kt 7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12" y="0"/>
          <a:ext cx="1587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272" name="think-cell Slide" r:id="rId10" imgW="0" imgH="0" progId="">
                  <p:embed/>
                </p:oleObj>
              </mc:Choice>
              <mc:Fallback>
                <p:oleObj name="think-cell Slide" r:id="rId10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" y="0"/>
                        <a:ext cx="1587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7" name="Grafik 6" descr="Master_Seite_02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21983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  <p:custDataLst>
              <p:tags r:id="rId8"/>
            </p:custDataLst>
          </p:nvPr>
        </p:nvSpPr>
        <p:spPr bwMode="gray">
          <a:xfrm>
            <a:off x="666762" y="1628775"/>
            <a:ext cx="11050589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  <p:custDataLst>
              <p:tags r:id="rId9"/>
            </p:custDataLst>
          </p:nvPr>
        </p:nvSpPr>
        <p:spPr bwMode="gray">
          <a:xfrm>
            <a:off x="1" y="260350"/>
            <a:ext cx="10348913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12000" tIns="45720" rIns="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</a:p>
        </p:txBody>
      </p:sp>
    </p:spTree>
    <p:extLst>
      <p:ext uri="{BB962C8B-B14F-4D97-AF65-F5344CB8AC3E}">
        <p14:creationId xmlns:p14="http://schemas.microsoft.com/office/powerpoint/2010/main" val="3007420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796" r:id="rId1"/>
    <p:sldLayoutId id="2147486797" r:id="rId2"/>
    <p:sldLayoutId id="2147486798" r:id="rId3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Font typeface="Arial" charset="0"/>
        <a:buChar char="•"/>
        <a:defRPr sz="2000">
          <a:solidFill>
            <a:schemeClr val="bg2"/>
          </a:solidFill>
          <a:latin typeface="+mn-lt"/>
          <a:ea typeface="+mn-ea"/>
          <a:cs typeface="+mn-cs"/>
        </a:defRPr>
      </a:lvl1pPr>
      <a:lvl2pPr marL="180975" indent="-180975" algn="l" rtl="0" eaLnBrk="0" fontAlgn="base" hangingPunct="0">
        <a:spcBef>
          <a:spcPts val="600"/>
        </a:spcBef>
        <a:spcAft>
          <a:spcPct val="0"/>
        </a:spcAft>
        <a:buClr>
          <a:schemeClr val="bg2"/>
        </a:buClr>
        <a:buFont typeface="Arial" charset="0"/>
        <a:buChar char="•"/>
        <a:defRPr sz="2000">
          <a:solidFill>
            <a:schemeClr val="bg2"/>
          </a:solidFill>
          <a:latin typeface="+mn-lt"/>
        </a:defRPr>
      </a:lvl2pPr>
      <a:lvl3pPr marL="431800" indent="-258763" algn="l" rtl="0" eaLnBrk="0" fontAlgn="base" hangingPunct="0">
        <a:spcBef>
          <a:spcPts val="600"/>
        </a:spcBef>
        <a:spcAft>
          <a:spcPct val="0"/>
        </a:spcAft>
        <a:buClr>
          <a:schemeClr val="bg2"/>
        </a:buClr>
        <a:buFont typeface="Symbol" pitchFamily="18" charset="2"/>
        <a:buChar char="-"/>
        <a:defRPr sz="2000">
          <a:solidFill>
            <a:schemeClr val="bg2"/>
          </a:solidFill>
          <a:latin typeface="+mn-lt"/>
        </a:defRPr>
      </a:lvl3pPr>
      <a:lvl4pPr marL="1125538" indent="-228600" algn="l" rtl="0" eaLnBrk="0" fontAlgn="base" hangingPunct="0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 sz="2000">
          <a:solidFill>
            <a:schemeClr val="bg2"/>
          </a:solidFill>
          <a:latin typeface="+mn-lt"/>
        </a:defRPr>
      </a:lvl4pPr>
      <a:lvl5pPr marL="1544638" indent="-228600" algn="l" rtl="0" eaLnBrk="0" fontAlgn="base" hangingPunct="0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 sz="2000">
          <a:solidFill>
            <a:schemeClr val="bg2"/>
          </a:solidFill>
          <a:latin typeface="+mn-lt"/>
        </a:defRPr>
      </a:lvl5pPr>
      <a:lvl6pPr marL="20018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6pPr>
      <a:lvl7pPr marL="24590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7pPr>
      <a:lvl8pPr marL="29162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8pPr>
      <a:lvl9pPr marL="33734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91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91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90"/>
            <a:ext cx="28463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Arial" pitchFamily="34" charset="0"/>
                <a:ea typeface="굴림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FDEB525F-542E-46C9-8571-C0A70807A587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7214" y="6356390"/>
            <a:ext cx="38639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Arial" pitchFamily="34" charset="0"/>
                <a:ea typeface="굴림" pitchFamily="34" charset="-127"/>
                <a:cs typeface="Arial" pitchFamily="34" charset="0"/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2389" y="6356390"/>
            <a:ext cx="284638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itchFamily="34" charset="0"/>
                <a:ea typeface="굴림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0340E6F9-EA7C-4931-AA82-5E9C6FFFFAF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58" r:id="rId1"/>
    <p:sldLayoutId id="2147486559" r:id="rId2"/>
    <p:sldLayoutId id="2147486560" r:id="rId3"/>
    <p:sldLayoutId id="2147486561" r:id="rId4"/>
    <p:sldLayoutId id="2147486562" r:id="rId5"/>
    <p:sldLayoutId id="2147486563" r:id="rId6"/>
    <p:sldLayoutId id="2147486564" r:id="rId7"/>
    <p:sldLayoutId id="2147486565" r:id="rId8"/>
    <p:sldLayoutId id="2147486566" r:id="rId9"/>
    <p:sldLayoutId id="2147486567" r:id="rId10"/>
    <p:sldLayoutId id="2147486568" r:id="rId11"/>
    <p:sldLayoutId id="214748664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91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91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90"/>
            <a:ext cx="28463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Arial" pitchFamily="34" charset="0"/>
                <a:ea typeface="굴림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92D9C7EB-5486-4276-9169-15593F662B07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7214" y="6356390"/>
            <a:ext cx="38639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Arial" pitchFamily="34" charset="0"/>
                <a:ea typeface="굴림" pitchFamily="34" charset="-127"/>
                <a:cs typeface="Arial" pitchFamily="34" charset="0"/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2389" y="6356390"/>
            <a:ext cx="284638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itchFamily="34" charset="0"/>
                <a:ea typeface="굴림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69299E29-984F-40A7-8648-2225592C893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69" r:id="rId1"/>
    <p:sldLayoutId id="2147486570" r:id="rId2"/>
    <p:sldLayoutId id="2147486571" r:id="rId3"/>
    <p:sldLayoutId id="2147486572" r:id="rId4"/>
    <p:sldLayoutId id="2147486573" r:id="rId5"/>
    <p:sldLayoutId id="2147486574" r:id="rId6"/>
    <p:sldLayoutId id="2147486575" r:id="rId7"/>
    <p:sldLayoutId id="2147486576" r:id="rId8"/>
    <p:sldLayoutId id="2147486577" r:id="rId9"/>
    <p:sldLayoutId id="2147486578" r:id="rId10"/>
    <p:sldLayoutId id="2147486579" r:id="rId11"/>
    <p:sldLayoutId id="214748664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91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91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90"/>
            <a:ext cx="28463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Arial" pitchFamily="34" charset="0"/>
                <a:ea typeface="굴림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CFEF5D77-6B4B-4E4A-9086-94C5D800FD4B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7214" y="6356390"/>
            <a:ext cx="38639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Arial" pitchFamily="34" charset="0"/>
                <a:ea typeface="굴림" pitchFamily="34" charset="-127"/>
                <a:cs typeface="Arial" pitchFamily="34" charset="0"/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2389" y="6356390"/>
            <a:ext cx="284638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itchFamily="34" charset="0"/>
                <a:ea typeface="굴림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FC64F2DC-51B1-4C3E-9310-35BC80E5CE8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80" r:id="rId1"/>
    <p:sldLayoutId id="2147486581" r:id="rId2"/>
    <p:sldLayoutId id="2147486582" r:id="rId3"/>
    <p:sldLayoutId id="2147486583" r:id="rId4"/>
    <p:sldLayoutId id="2147486584" r:id="rId5"/>
    <p:sldLayoutId id="2147486585" r:id="rId6"/>
    <p:sldLayoutId id="2147486586" r:id="rId7"/>
    <p:sldLayoutId id="2147486587" r:id="rId8"/>
    <p:sldLayoutId id="2147486588" r:id="rId9"/>
    <p:sldLayoutId id="2147486589" r:id="rId10"/>
    <p:sldLayoutId id="2147486590" r:id="rId11"/>
    <p:sldLayoutId id="2147486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91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91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90"/>
            <a:ext cx="28463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Arial" pitchFamily="34" charset="0"/>
                <a:ea typeface="굴림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A0F430BA-70F4-4E57-AF38-B27704D1C8CC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7214" y="6356390"/>
            <a:ext cx="38639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Arial" pitchFamily="34" charset="0"/>
                <a:ea typeface="굴림" pitchFamily="34" charset="-127"/>
                <a:cs typeface="Arial" pitchFamily="34" charset="0"/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2389" y="6356390"/>
            <a:ext cx="284638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itchFamily="34" charset="0"/>
                <a:ea typeface="굴림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80873F94-97BE-4533-964C-040F6CA722C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91" r:id="rId1"/>
    <p:sldLayoutId id="2147486592" r:id="rId2"/>
    <p:sldLayoutId id="2147486593" r:id="rId3"/>
    <p:sldLayoutId id="2147486594" r:id="rId4"/>
    <p:sldLayoutId id="2147486595" r:id="rId5"/>
    <p:sldLayoutId id="2147486596" r:id="rId6"/>
    <p:sldLayoutId id="2147486597" r:id="rId7"/>
    <p:sldLayoutId id="2147486598" r:id="rId8"/>
    <p:sldLayoutId id="2147486599" r:id="rId9"/>
    <p:sldLayoutId id="2147486600" r:id="rId10"/>
    <p:sldLayoutId id="2147486601" r:id="rId11"/>
    <p:sldLayoutId id="214748665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91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91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90"/>
            <a:ext cx="28463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Arial" pitchFamily="34" charset="0"/>
                <a:ea typeface="굴림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53780577-3DD5-49FD-ABAA-37455F3D9D7D}" type="datetimeFigureOut">
              <a:rPr lang="en-US" altLang="ko-KR"/>
              <a:pPr>
                <a:defRPr/>
              </a:pPr>
              <a:t>1/13/2016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7214" y="6356390"/>
            <a:ext cx="38639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Arial" pitchFamily="34" charset="0"/>
                <a:ea typeface="굴림" pitchFamily="34" charset="-127"/>
                <a:cs typeface="Arial" pitchFamily="34" charset="0"/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2389" y="6356390"/>
            <a:ext cx="284638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itchFamily="34" charset="0"/>
                <a:ea typeface="굴림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0188653F-1B0F-4946-B7E8-3537D5C4409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02" r:id="rId1"/>
    <p:sldLayoutId id="2147486603" r:id="rId2"/>
    <p:sldLayoutId id="2147486604" r:id="rId3"/>
    <p:sldLayoutId id="2147486605" r:id="rId4"/>
    <p:sldLayoutId id="2147486606" r:id="rId5"/>
    <p:sldLayoutId id="2147486607" r:id="rId6"/>
    <p:sldLayoutId id="2147486608" r:id="rId7"/>
    <p:sldLayoutId id="2147486609" r:id="rId8"/>
    <p:sldLayoutId id="2147486610" r:id="rId9"/>
    <p:sldLayoutId id="2147486611" r:id="rId10"/>
    <p:sldLayoutId id="2147486612" r:id="rId11"/>
    <p:sldLayoutId id="21474866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kt 7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26" y="0"/>
          <a:ext cx="1587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" name="think-cell Slide" r:id="rId10" imgW="0" imgH="0" progId="">
                  <p:embed/>
                </p:oleObj>
              </mc:Choice>
              <mc:Fallback>
                <p:oleObj name="think-cell Slide" r:id="rId10" imgW="0" imgH="0" progId="">
                  <p:embed/>
                  <p:pic>
                    <p:nvPicPr>
                      <p:cNvPr id="0" name="Objekt 7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" y="0"/>
                        <a:ext cx="1587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195" name="Grafik 6" descr="Master_Seite_02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1"/>
            <a:ext cx="121983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3"/>
          <p:cNvSpPr>
            <a:spLocks noGrp="1" noChangeArrowheads="1"/>
          </p:cNvSpPr>
          <p:nvPr>
            <p:ph type="body" idx="1"/>
            <p:custDataLst>
              <p:tags r:id="rId8"/>
            </p:custDataLst>
          </p:nvPr>
        </p:nvSpPr>
        <p:spPr bwMode="gray">
          <a:xfrm>
            <a:off x="666776" y="1628775"/>
            <a:ext cx="11050589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title"/>
            <p:custDataLst>
              <p:tags r:id="rId9"/>
            </p:custDataLst>
          </p:nvPr>
        </p:nvSpPr>
        <p:spPr bwMode="gray">
          <a:xfrm>
            <a:off x="1" y="260370"/>
            <a:ext cx="10348913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12000" tIns="45720" rIns="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63" r:id="rId1"/>
    <p:sldLayoutId id="2147486613" r:id="rId2"/>
    <p:sldLayoutId id="2147486614" r:id="rId3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Font typeface="Arial" charset="0"/>
        <a:defRPr sz="2000">
          <a:solidFill>
            <a:schemeClr val="bg2"/>
          </a:solidFill>
          <a:latin typeface="+mn-lt"/>
          <a:ea typeface="+mn-ea"/>
          <a:cs typeface="+mn-cs"/>
        </a:defRPr>
      </a:lvl1pPr>
      <a:lvl2pPr marL="180975" indent="-180975" algn="l" rtl="0" eaLnBrk="0" fontAlgn="base" hangingPunct="0">
        <a:spcBef>
          <a:spcPts val="600"/>
        </a:spcBef>
        <a:spcAft>
          <a:spcPct val="0"/>
        </a:spcAft>
        <a:buClr>
          <a:schemeClr val="bg2"/>
        </a:buClr>
        <a:buFont typeface="Arial" charset="0"/>
        <a:buChar char="•"/>
        <a:defRPr sz="2000">
          <a:solidFill>
            <a:schemeClr val="bg2"/>
          </a:solidFill>
          <a:latin typeface="+mn-lt"/>
        </a:defRPr>
      </a:lvl2pPr>
      <a:lvl3pPr marL="431800" indent="-258763" algn="l" rtl="0" eaLnBrk="0" fontAlgn="base" hangingPunct="0">
        <a:spcBef>
          <a:spcPts val="600"/>
        </a:spcBef>
        <a:spcAft>
          <a:spcPct val="0"/>
        </a:spcAft>
        <a:buClr>
          <a:schemeClr val="bg2"/>
        </a:buClr>
        <a:buFont typeface="Symbol" pitchFamily="18" charset="2"/>
        <a:buChar char="-"/>
        <a:defRPr sz="2000">
          <a:solidFill>
            <a:schemeClr val="bg2"/>
          </a:solidFill>
          <a:latin typeface="+mn-lt"/>
        </a:defRPr>
      </a:lvl3pPr>
      <a:lvl4pPr marL="1125538" indent="-228600" algn="l" rtl="0" eaLnBrk="0" fontAlgn="base" hangingPunct="0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4pPr>
      <a:lvl5pPr marL="1544638" indent="-228600" algn="l" rtl="0" eaLnBrk="0" fontAlgn="base" hangingPunct="0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5pPr>
      <a:lvl6pPr marL="20018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6pPr>
      <a:lvl7pPr marL="24590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7pPr>
      <a:lvl8pPr marL="29162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8pPr>
      <a:lvl9pPr marL="33734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91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91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90"/>
            <a:ext cx="28463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43751D1-D6B4-421F-A93D-1BA120BFC895}" type="datetimeFigureOut">
              <a:rPr lang="en-US"/>
              <a:pPr>
                <a:defRPr/>
              </a:pPr>
              <a:t>1/13/2016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7214" y="6356390"/>
            <a:ext cx="3863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914400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2389" y="6356390"/>
            <a:ext cx="28463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914400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8C5683C-C186-4DB7-8065-4A51271EB8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89" r:id="rId1"/>
    <p:sldLayoutId id="2147486690" r:id="rId2"/>
    <p:sldLayoutId id="2147486691" r:id="rId3"/>
    <p:sldLayoutId id="2147486692" r:id="rId4"/>
    <p:sldLayoutId id="2147486693" r:id="rId5"/>
    <p:sldLayoutId id="2147486694" r:id="rId6"/>
    <p:sldLayoutId id="2147486695" r:id="rId7"/>
    <p:sldLayoutId id="2147486696" r:id="rId8"/>
    <p:sldLayoutId id="2147486697" r:id="rId9"/>
    <p:sldLayoutId id="2147486698" r:id="rId10"/>
    <p:sldLayoutId id="2147486699" r:id="rId11"/>
    <p:sldLayoutId id="214748670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kt 7" hidden="1"/>
          <p:cNvGraphicFramePr>
            <a:graphicFrameLocks/>
          </p:cNvGraphicFramePr>
          <p:nvPr>
            <p:custDataLst>
              <p:tags r:id="rId8"/>
            </p:custDataLst>
          </p:nvPr>
        </p:nvGraphicFramePr>
        <p:xfrm>
          <a:off x="26" y="0"/>
          <a:ext cx="158751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4" name="think-cell Slide" r:id="rId12" imgW="0" imgH="0" progId="">
                  <p:embed/>
                </p:oleObj>
              </mc:Choice>
              <mc:Fallback>
                <p:oleObj name="think-cell Slide" r:id="rId12" imgW="0" imgH="0" progId="">
                  <p:embed/>
                  <p:pic>
                    <p:nvPicPr>
                      <p:cNvPr id="0" name="Objekt 7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" y="0"/>
                        <a:ext cx="158751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435" name="Grafik 6" descr="Master_Seite_02.pn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1"/>
            <a:ext cx="121983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Rectangle 3"/>
          <p:cNvSpPr>
            <a:spLocks noGrp="1" noChangeArrowheads="1"/>
          </p:cNvSpPr>
          <p:nvPr>
            <p:ph type="body" idx="1"/>
            <p:custDataLst>
              <p:tags r:id="rId10"/>
            </p:custDataLst>
          </p:nvPr>
        </p:nvSpPr>
        <p:spPr bwMode="gray">
          <a:xfrm>
            <a:off x="666776" y="1628775"/>
            <a:ext cx="11050589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Formate des Vorlagentextes zu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title"/>
            <p:custDataLst>
              <p:tags r:id="rId11"/>
            </p:custDataLst>
          </p:nvPr>
        </p:nvSpPr>
        <p:spPr bwMode="gray">
          <a:xfrm>
            <a:off x="1" y="260370"/>
            <a:ext cx="10348913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12000" tIns="45720" rIns="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das Titelformat zu bearbeiten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713" r:id="rId1"/>
    <p:sldLayoutId id="2147486643" r:id="rId2"/>
    <p:sldLayoutId id="2147486644" r:id="rId3"/>
    <p:sldLayoutId id="2147486714" r:id="rId4"/>
    <p:sldLayoutId id="2147486715" r:id="rId5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Corbe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ct val="0"/>
        </a:spcAft>
        <a:buFont typeface="Arial" charset="0"/>
        <a:defRPr sz="2000">
          <a:solidFill>
            <a:schemeClr val="bg2"/>
          </a:solidFill>
          <a:latin typeface="+mn-lt"/>
          <a:ea typeface="+mn-ea"/>
          <a:cs typeface="+mn-cs"/>
        </a:defRPr>
      </a:lvl1pPr>
      <a:lvl2pPr marL="180975" indent="-180975" algn="l" rtl="0" eaLnBrk="0" fontAlgn="base" hangingPunct="0">
        <a:spcBef>
          <a:spcPts val="600"/>
        </a:spcBef>
        <a:spcAft>
          <a:spcPct val="0"/>
        </a:spcAft>
        <a:buClr>
          <a:schemeClr val="bg2"/>
        </a:buClr>
        <a:buFont typeface="Arial" charset="0"/>
        <a:buChar char="•"/>
        <a:defRPr sz="2000">
          <a:solidFill>
            <a:schemeClr val="bg2"/>
          </a:solidFill>
          <a:latin typeface="+mn-lt"/>
        </a:defRPr>
      </a:lvl2pPr>
      <a:lvl3pPr marL="431800" indent="-258763" algn="l" rtl="0" eaLnBrk="0" fontAlgn="base" hangingPunct="0">
        <a:spcBef>
          <a:spcPts val="600"/>
        </a:spcBef>
        <a:spcAft>
          <a:spcPct val="0"/>
        </a:spcAft>
        <a:buClr>
          <a:schemeClr val="bg2"/>
        </a:buClr>
        <a:buFont typeface="Symbol" pitchFamily="18" charset="2"/>
        <a:buChar char="-"/>
        <a:defRPr sz="2000">
          <a:solidFill>
            <a:schemeClr val="bg2"/>
          </a:solidFill>
          <a:latin typeface="+mn-lt"/>
        </a:defRPr>
      </a:lvl3pPr>
      <a:lvl4pPr marL="1125538" indent="-228600" algn="l" rtl="0" eaLnBrk="0" fontAlgn="base" hangingPunct="0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4pPr>
      <a:lvl5pPr marL="1544638" indent="-228600" algn="l" rtl="0" eaLnBrk="0" fontAlgn="base" hangingPunct="0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5pPr>
      <a:lvl6pPr marL="20018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6pPr>
      <a:lvl7pPr marL="24590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7pPr>
      <a:lvl8pPr marL="29162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8pPr>
      <a:lvl9pPr marL="3373438" indent="-228600" algn="l" rtl="0" eaLnBrk="1" fontAlgn="base" hangingPunct="1">
        <a:spcBef>
          <a:spcPct val="30000"/>
        </a:spcBef>
        <a:spcAft>
          <a:spcPct val="0"/>
        </a:spcAft>
        <a:buClr>
          <a:schemeClr val="bg2"/>
        </a:buClr>
        <a:buChar char="–"/>
        <a:tabLst>
          <a:tab pos="285750" algn="l"/>
        </a:tabLst>
        <a:defRPr>
          <a:solidFill>
            <a:schemeClr val="bg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1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0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5.xml"/><Relationship Id="rId4" Type="http://schemas.openxmlformats.org/officeDocument/2006/relationships/tags" Target="../tags/tag5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themp.org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6.xml"/><Relationship Id="rId4" Type="http://schemas.openxmlformats.org/officeDocument/2006/relationships/image" Target="../media/image5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1"/>
          <p:cNvSpPr>
            <a:spLocks noGrp="1"/>
          </p:cNvSpPr>
          <p:nvPr>
            <p:ph type="title"/>
          </p:nvPr>
        </p:nvSpPr>
        <p:spPr>
          <a:xfrm>
            <a:off x="612775" y="1447800"/>
            <a:ext cx="10747375" cy="3276600"/>
          </a:xfrm>
        </p:spPr>
        <p:txBody>
          <a:bodyPr/>
          <a:lstStyle/>
          <a:p>
            <a:pPr algn="ctr"/>
            <a:r>
              <a:rPr lang="en-US" altLang="ko-KR" sz="6000" dirty="0" smtClean="0">
                <a:solidFill>
                  <a:srgbClr val="0000FF"/>
                </a:solidFill>
                <a:ea typeface="굴림" pitchFamily="34" charset="-127"/>
              </a:rPr>
              <a:t>Global Challenges and </a:t>
            </a:r>
            <a:br>
              <a:rPr lang="en-US" altLang="ko-KR" sz="6000" dirty="0" smtClean="0">
                <a:solidFill>
                  <a:srgbClr val="0000FF"/>
                </a:solidFill>
                <a:ea typeface="굴림" pitchFamily="34" charset="-127"/>
              </a:rPr>
            </a:br>
            <a:r>
              <a:rPr lang="en-US" altLang="ko-KR" sz="6000" dirty="0" smtClean="0">
                <a:solidFill>
                  <a:srgbClr val="0000FF"/>
                </a:solidFill>
                <a:ea typeface="굴림" pitchFamily="34" charset="-127"/>
              </a:rPr>
              <a:t>High Impact Strategies</a:t>
            </a:r>
            <a:br>
              <a:rPr lang="en-US" altLang="ko-KR" sz="6000" dirty="0" smtClean="0">
                <a:solidFill>
                  <a:srgbClr val="0000FF"/>
                </a:solidFill>
                <a:ea typeface="굴림" pitchFamily="34" charset="-127"/>
              </a:rPr>
            </a:br>
            <a:r>
              <a:rPr lang="en-US" altLang="ko-KR" sz="4000" dirty="0">
                <a:solidFill>
                  <a:srgbClr val="0000FF"/>
                </a:solidFill>
                <a:ea typeface="굴림" pitchFamily="34" charset="-127"/>
              </a:rPr>
              <a:t/>
            </a:r>
            <a:br>
              <a:rPr lang="en-US" altLang="ko-KR" sz="4000" dirty="0">
                <a:solidFill>
                  <a:srgbClr val="0000FF"/>
                </a:solidFill>
                <a:ea typeface="굴림" pitchFamily="34" charset="-127"/>
              </a:rPr>
            </a:br>
            <a:r>
              <a:rPr lang="en-US" altLang="ko-KR" sz="4000" dirty="0" smtClean="0">
                <a:solidFill>
                  <a:srgbClr val="0000FF"/>
                </a:solidFill>
                <a:ea typeface="굴림" pitchFamily="34" charset="-127"/>
              </a:rPr>
              <a:t>Finnish Institute for International Affairs</a:t>
            </a:r>
            <a:endParaRPr lang="en-US" altLang="ko-KR" sz="4000" dirty="0" smtClean="0">
              <a:ea typeface="굴림" pitchFamily="34" charset="-127"/>
            </a:endParaRPr>
          </a:p>
        </p:txBody>
      </p:sp>
      <p:sp>
        <p:nvSpPr>
          <p:cNvPr id="92163" name="Content Placeholder 2"/>
          <p:cNvSpPr>
            <a:spLocks noGrp="1"/>
          </p:cNvSpPr>
          <p:nvPr>
            <p:ph idx="1"/>
          </p:nvPr>
        </p:nvSpPr>
        <p:spPr>
          <a:xfrm>
            <a:off x="612775" y="5257800"/>
            <a:ext cx="11125199" cy="1295400"/>
          </a:xfrm>
        </p:spPr>
        <p:txBody>
          <a:bodyPr/>
          <a:lstStyle/>
          <a:p>
            <a:pPr algn="ctr">
              <a:buNone/>
            </a:pPr>
            <a:r>
              <a:rPr lang="en-US" altLang="ko-KR" sz="3600" b="1" dirty="0" smtClean="0">
                <a:ea typeface="굴림" pitchFamily="34" charset="-127"/>
              </a:rPr>
              <a:t>Jerome C. Glenn</a:t>
            </a:r>
            <a:br>
              <a:rPr lang="en-US" altLang="ko-KR" sz="3600" b="1" dirty="0" smtClean="0">
                <a:ea typeface="굴림" pitchFamily="34" charset="-127"/>
              </a:rPr>
            </a:br>
            <a:r>
              <a:rPr lang="en-US" altLang="ko-KR" sz="3600" b="1" dirty="0" smtClean="0">
                <a:ea typeface="굴림" pitchFamily="34" charset="-127"/>
              </a:rPr>
              <a:t>The Millennium Project  -- themp.org </a:t>
            </a:r>
          </a:p>
          <a:p>
            <a:pPr algn="ctr">
              <a:buFont typeface="Arial" charset="0"/>
              <a:buNone/>
            </a:pPr>
            <a:r>
              <a:rPr lang="en-US" altLang="ko-KR" sz="2800" dirty="0" smtClean="0">
                <a:ea typeface="굴림" pitchFamily="34" charset="-127"/>
              </a:rPr>
              <a:t/>
            </a:r>
            <a:br>
              <a:rPr lang="en-US" altLang="ko-KR" sz="2800" dirty="0" smtClean="0">
                <a:ea typeface="굴림" pitchFamily="34" charset="-127"/>
              </a:rPr>
            </a:br>
            <a:endParaRPr lang="en-US" altLang="ko-KR" sz="2800" dirty="0" smtClean="0">
              <a:ea typeface="굴림" pitchFamily="34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898" y="152400"/>
            <a:ext cx="10061575" cy="785782"/>
          </a:xfrm>
        </p:spPr>
        <p:txBody>
          <a:bodyPr/>
          <a:lstStyle/>
          <a:p>
            <a:r>
              <a:rPr lang="en-US" altLang="zh-CN" sz="40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Smart Phone Integration/Synergies</a:t>
            </a:r>
            <a:endParaRPr lang="zh-CN" altLang="en-US" sz="40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 descr="convergence_f.jpg"/>
          <p:cNvPicPr>
            <a:picLocks noChangeAspect="1"/>
          </p:cNvPicPr>
          <p:nvPr/>
        </p:nvPicPr>
        <p:blipFill>
          <a:blip r:embed="rId3"/>
          <a:srcRect l="69" t="39" r="10798" b="298"/>
          <a:stretch>
            <a:fillRect/>
          </a:stretch>
        </p:blipFill>
        <p:spPr>
          <a:xfrm>
            <a:off x="1279525" y="1289050"/>
            <a:ext cx="9498668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3656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Corbel" charset="0"/>
              </a:rPr>
              <a:t>Future Technology Synergies</a:t>
            </a:r>
            <a:endParaRPr lang="zh-CN" altLang="en-US" dirty="0">
              <a:latin typeface="Corbel" charset="0"/>
            </a:endParaRPr>
          </a:p>
        </p:txBody>
      </p:sp>
      <p:pic>
        <p:nvPicPr>
          <p:cNvPr id="3" name="图片 2" descr="10Q58PICvGc_1024.jpg"/>
          <p:cNvPicPr>
            <a:picLocks noChangeAspect="1"/>
          </p:cNvPicPr>
          <p:nvPr/>
        </p:nvPicPr>
        <p:blipFill>
          <a:blip r:embed="rId3"/>
          <a:srcRect l="13766" t="8660" r="14762" b="18762"/>
          <a:stretch>
            <a:fillRect/>
          </a:stretch>
        </p:blipFill>
        <p:spPr>
          <a:xfrm rot="-1200000">
            <a:off x="2737680" y="1181575"/>
            <a:ext cx="5622391" cy="54471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文本框 3"/>
          <p:cNvSpPr txBox="1"/>
          <p:nvPr/>
        </p:nvSpPr>
        <p:spPr>
          <a:xfrm>
            <a:off x="2173240" y="1382608"/>
            <a:ext cx="2743200" cy="83099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>
                <a:latin typeface="Corbel" charset="0"/>
              </a:rPr>
              <a:t>Robotic </a:t>
            </a:r>
            <a:endParaRPr lang="zh-CN" altLang="en-US" dirty="0">
              <a:latin typeface="Corbel" charset="0"/>
            </a:endParaRPr>
          </a:p>
          <a:p>
            <a:pPr algn="l"/>
            <a:r>
              <a:rPr lang="en-US" altLang="zh-CN">
                <a:latin typeface="Corbel" charset="0"/>
              </a:rPr>
              <a:t>manufacturing</a:t>
            </a:r>
            <a:r>
              <a:rPr lang="zh-CN" altLang="en-US">
                <a:latin typeface="Corbel" charset="0"/>
              </a:rPr>
              <a:t>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80490" y="3500464"/>
            <a:ext cx="2743200" cy="83099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>
                <a:latin typeface="Corbel" charset="0"/>
              </a:rPr>
              <a:t>Drones</a:t>
            </a:r>
            <a:r>
              <a:rPr lang="zh-CN" altLang="en-US" dirty="0">
                <a:latin typeface="Corbel" charset="0"/>
              </a:rPr>
              <a:t> </a:t>
            </a:r>
          </a:p>
          <a:p>
            <a:pPr algn="l"/>
            <a:endParaRPr lang="zh-CN" altLang="en-US" dirty="0" err="1"/>
          </a:p>
        </p:txBody>
      </p:sp>
      <p:sp>
        <p:nvSpPr>
          <p:cNvPr id="7" name="文本框 6"/>
          <p:cNvSpPr txBox="1"/>
          <p:nvPr/>
        </p:nvSpPr>
        <p:spPr>
          <a:xfrm>
            <a:off x="963231" y="2229013"/>
            <a:ext cx="2743200" cy="83099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en-US" altLang="zh-CN">
                <a:latin typeface="Corbel" charset="0"/>
              </a:rPr>
              <a:t>Quantum computing</a:t>
            </a:r>
            <a:endParaRPr lang="zh-CN" altLang="en-US" dirty="0" err="1"/>
          </a:p>
        </p:txBody>
      </p:sp>
      <p:sp>
        <p:nvSpPr>
          <p:cNvPr id="8" name="文本框 7"/>
          <p:cNvSpPr txBox="1"/>
          <p:nvPr/>
        </p:nvSpPr>
        <p:spPr>
          <a:xfrm>
            <a:off x="249245" y="3685984"/>
            <a:ext cx="2743200" cy="83099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>
                <a:latin typeface="Corbel" charset="0"/>
              </a:rPr>
              <a:t>Robotic </a:t>
            </a:r>
            <a:endParaRPr lang="zh-CN" altLang="en-US" dirty="0">
              <a:latin typeface="Corbel" charset="0"/>
            </a:endParaRPr>
          </a:p>
          <a:p>
            <a:pPr algn="l"/>
            <a:r>
              <a:rPr lang="en-US" altLang="zh-CN">
                <a:latin typeface="Corbel" charset="0"/>
              </a:rPr>
              <a:t>manufacturing</a:t>
            </a:r>
            <a:r>
              <a:rPr lang="zh-CN" altLang="en-US">
                <a:latin typeface="Corbel" charset="0"/>
              </a:rPr>
              <a:t>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6741" y="4711917"/>
            <a:ext cx="2743200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latin typeface="Corbel"/>
              </a:rPr>
              <a:t>3D，4D Printing</a:t>
            </a:r>
            <a:endParaRPr lang="zh-CN" altLang="en-US" dirty="0" err="1"/>
          </a:p>
        </p:txBody>
      </p:sp>
      <p:sp>
        <p:nvSpPr>
          <p:cNvPr id="10" name="文本框 9"/>
          <p:cNvSpPr txBox="1"/>
          <p:nvPr/>
        </p:nvSpPr>
        <p:spPr>
          <a:xfrm>
            <a:off x="838965" y="5364896"/>
            <a:ext cx="2743200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>
                <a:latin typeface="Corbel" charset="0"/>
              </a:rPr>
              <a:t>Augmented Reality</a:t>
            </a:r>
            <a:endParaRPr lang="zh-CN" altLang="en-US" dirty="0">
              <a:latin typeface="Corbel" charset="0"/>
            </a:endParaRPr>
          </a:p>
          <a:p>
            <a:pPr algn="l"/>
            <a:r>
              <a:rPr lang="en-US" altLang="zh-CN" dirty="0">
                <a:latin typeface="Corbel" charset="0"/>
              </a:rPr>
              <a:t>Tele-Presence, </a:t>
            </a:r>
          </a:p>
          <a:p>
            <a:pPr algn="l"/>
            <a:r>
              <a:rPr lang="en-US" altLang="zh-CN" dirty="0" err="1">
                <a:latin typeface="Corbel" charset="0"/>
              </a:rPr>
              <a:t>Holographics</a:t>
            </a:r>
            <a:r>
              <a:rPr lang="en-US" altLang="zh-CN" dirty="0">
                <a:latin typeface="Corbel" charset="0"/>
              </a:rPr>
              <a:t> </a:t>
            </a:r>
            <a:endParaRPr lang="en-US" altLang="zh-CN" dirty="0">
              <a:solidFill>
                <a:srgbClr val="101C4B"/>
              </a:solidFill>
              <a:latin typeface="Corbel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25379" y="3457184"/>
            <a:ext cx="2743200" cy="83099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>
                <a:latin typeface="Corbel" charset="0"/>
              </a:rPr>
              <a:t>Nanotechnology</a:t>
            </a:r>
            <a:r>
              <a:rPr lang="zh-CN" altLang="en-US" dirty="0">
                <a:latin typeface="Corbel" charset="0"/>
              </a:rPr>
              <a:t> </a:t>
            </a:r>
          </a:p>
          <a:p>
            <a:pPr algn="l"/>
            <a:endParaRPr lang="zh-CN" altLang="en-US" dirty="0" err="1"/>
          </a:p>
        </p:txBody>
      </p:sp>
      <p:sp>
        <p:nvSpPr>
          <p:cNvPr id="12" name="文本框 11"/>
          <p:cNvSpPr txBox="1"/>
          <p:nvPr/>
        </p:nvSpPr>
        <p:spPr>
          <a:xfrm>
            <a:off x="9679105" y="3912765"/>
            <a:ext cx="2743200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>
                <a:latin typeface="Corbel" charset="0"/>
              </a:rPr>
              <a:t>Artificial General Intelligence</a:t>
            </a:r>
            <a:r>
              <a:rPr lang="zh-CN" altLang="en-US" dirty="0">
                <a:latin typeface="Corbel" charset="0"/>
              </a:rPr>
              <a:t> </a:t>
            </a:r>
          </a:p>
          <a:p>
            <a:pPr algn="l"/>
            <a:endParaRPr lang="zh-CN" altLang="en-US" dirty="0" err="1"/>
          </a:p>
        </p:txBody>
      </p:sp>
      <p:sp>
        <p:nvSpPr>
          <p:cNvPr id="13" name="文本框 12"/>
          <p:cNvSpPr txBox="1"/>
          <p:nvPr/>
        </p:nvSpPr>
        <p:spPr>
          <a:xfrm>
            <a:off x="8165813" y="4676557"/>
            <a:ext cx="2743200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en-US" altLang="zh-CN">
                <a:latin typeface="Corbel" charset="0"/>
              </a:rPr>
              <a:t>Tele-Everything</a:t>
            </a:r>
            <a:endParaRPr lang="zh-CN" altLang="en-US">
              <a:latin typeface="Corbel" charset="0"/>
            </a:endParaRPr>
          </a:p>
          <a:p>
            <a:pPr algn="l"/>
            <a:r>
              <a:rPr lang="en-US" altLang="zh-CN">
                <a:latin typeface="Corbel" charset="0"/>
              </a:rPr>
              <a:t>Tele-Everybody</a:t>
            </a:r>
          </a:p>
          <a:p>
            <a:pPr algn="l"/>
            <a:r>
              <a:rPr lang="en-US" altLang="zh-CN">
                <a:latin typeface="Corbel" charset="0"/>
              </a:rPr>
              <a:t>the Semantic Web </a:t>
            </a:r>
            <a:r>
              <a:rPr lang="zh-CN" altLang="en-US" dirty="0">
                <a:latin typeface="Corbel" charset="0"/>
              </a:rPr>
              <a:t> </a:t>
            </a:r>
          </a:p>
          <a:p>
            <a:pPr algn="l"/>
            <a:endParaRPr lang="zh-CN" altLang="en-US" dirty="0" err="1"/>
          </a:p>
        </p:txBody>
      </p:sp>
      <p:sp>
        <p:nvSpPr>
          <p:cNvPr id="14" name="文本框 13"/>
          <p:cNvSpPr txBox="1"/>
          <p:nvPr/>
        </p:nvSpPr>
        <p:spPr>
          <a:xfrm>
            <a:off x="8890436" y="1695172"/>
            <a:ext cx="2743200" cy="193899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>
                <a:latin typeface="Corbel" charset="0"/>
              </a:rPr>
              <a:t>Increasing individual and collective intelligence </a:t>
            </a:r>
            <a:r>
              <a:rPr lang="zh-CN" altLang="en-US" dirty="0">
                <a:latin typeface="Corbel" charset="0"/>
              </a:rPr>
              <a:t> </a:t>
            </a:r>
          </a:p>
          <a:p>
            <a:pPr algn="l"/>
            <a:endParaRPr lang="zh-CN" altLang="en-US" dirty="0" err="1"/>
          </a:p>
        </p:txBody>
      </p:sp>
      <p:sp>
        <p:nvSpPr>
          <p:cNvPr id="15" name="文本框 14"/>
          <p:cNvSpPr txBox="1"/>
          <p:nvPr/>
        </p:nvSpPr>
        <p:spPr>
          <a:xfrm>
            <a:off x="6219379" y="1400808"/>
            <a:ext cx="2743200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en-US" altLang="zh-CN">
                <a:latin typeface="Corbel" charset="0"/>
              </a:rPr>
              <a:t>Synthetic Biology</a:t>
            </a:r>
            <a:endParaRPr lang="zh-CN" altLang="en-US" dirty="0" err="1"/>
          </a:p>
        </p:txBody>
      </p:sp>
      <p:sp>
        <p:nvSpPr>
          <p:cNvPr id="16" name="文本框 15"/>
          <p:cNvSpPr txBox="1"/>
          <p:nvPr/>
        </p:nvSpPr>
        <p:spPr>
          <a:xfrm>
            <a:off x="6486950" y="5947424"/>
            <a:ext cx="2743200" cy="83099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>
                <a:latin typeface="Corbel" charset="0"/>
              </a:rPr>
              <a:t>Nanotechnology</a:t>
            </a:r>
            <a:r>
              <a:rPr lang="zh-CN" altLang="en-US" dirty="0">
                <a:latin typeface="Corbel" charset="0"/>
              </a:rPr>
              <a:t> </a:t>
            </a:r>
          </a:p>
          <a:p>
            <a:pPr algn="l"/>
            <a:endParaRPr lang="zh-CN" altLang="en-US" dirty="0" err="1"/>
          </a:p>
        </p:txBody>
      </p:sp>
      <p:cxnSp>
        <p:nvCxnSpPr>
          <p:cNvPr id="17" name="肘形连接符 16"/>
          <p:cNvCxnSpPr/>
          <p:nvPr/>
        </p:nvCxnSpPr>
        <p:spPr bwMode="auto">
          <a:xfrm>
            <a:off x="2457643" y="2603111"/>
            <a:ext cx="1899474" cy="473045"/>
          </a:xfrm>
          <a:prstGeom prst="bentConnector3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/>
            <a:tailEnd type="arrow"/>
          </a:ln>
          <a:effectLst/>
        </p:spPr>
      </p:cxnSp>
      <p:cxnSp>
        <p:nvCxnSpPr>
          <p:cNvPr id="18" name="肘形连接符 17"/>
          <p:cNvCxnSpPr/>
          <p:nvPr/>
        </p:nvCxnSpPr>
        <p:spPr bwMode="auto">
          <a:xfrm rot="10800000" flipV="1">
            <a:off x="6818173" y="2325677"/>
            <a:ext cx="1955913" cy="523971"/>
          </a:xfrm>
          <a:prstGeom prst="bentConnector3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/>
            <a:tailEnd type="arrow"/>
          </a:ln>
          <a:effectLst/>
        </p:spPr>
      </p:cxnSp>
      <p:cxnSp>
        <p:nvCxnSpPr>
          <p:cNvPr id="19" name="肘形连接符 18"/>
          <p:cNvCxnSpPr/>
          <p:nvPr/>
        </p:nvCxnSpPr>
        <p:spPr bwMode="auto">
          <a:xfrm>
            <a:off x="2128171" y="4086087"/>
            <a:ext cx="1899474" cy="473045"/>
          </a:xfrm>
          <a:prstGeom prst="bentConnector3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/>
            <a:tailEnd type="arrow"/>
          </a:ln>
          <a:effectLst/>
        </p:spPr>
      </p:cxnSp>
      <p:cxnSp>
        <p:nvCxnSpPr>
          <p:cNvPr id="20" name="肘形连接符 19"/>
          <p:cNvCxnSpPr/>
          <p:nvPr/>
        </p:nvCxnSpPr>
        <p:spPr bwMode="auto">
          <a:xfrm>
            <a:off x="2785418" y="4929833"/>
            <a:ext cx="1967410" cy="269343"/>
          </a:xfrm>
          <a:prstGeom prst="bentConnector3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/>
            <a:tailEnd type="arrow"/>
          </a:ln>
          <a:effectLst/>
        </p:spPr>
      </p:cxnSp>
      <p:cxnSp>
        <p:nvCxnSpPr>
          <p:cNvPr id="21" name="肘形连接符 20"/>
          <p:cNvCxnSpPr/>
          <p:nvPr/>
        </p:nvCxnSpPr>
        <p:spPr bwMode="auto">
          <a:xfrm rot="10800000" flipV="1">
            <a:off x="5274206" y="1665565"/>
            <a:ext cx="970837" cy="540947"/>
          </a:xfrm>
          <a:prstGeom prst="bentConnector3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/>
            <a:tailEnd type="arrow"/>
          </a:ln>
          <a:effectLst/>
        </p:spPr>
      </p:cxnSp>
      <p:cxnSp>
        <p:nvCxnSpPr>
          <p:cNvPr id="22" name="肘形连接符 21"/>
          <p:cNvCxnSpPr/>
          <p:nvPr/>
        </p:nvCxnSpPr>
        <p:spPr bwMode="auto">
          <a:xfrm rot="10800000">
            <a:off x="7324147" y="3423713"/>
            <a:ext cx="682107" cy="324792"/>
          </a:xfrm>
          <a:prstGeom prst="bentConnector3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/>
            <a:tailEnd type="arrow"/>
          </a:ln>
          <a:effectLst/>
        </p:spPr>
      </p:cxnSp>
      <p:cxnSp>
        <p:nvCxnSpPr>
          <p:cNvPr id="23" name="肘形连接符 22"/>
          <p:cNvCxnSpPr/>
          <p:nvPr/>
        </p:nvCxnSpPr>
        <p:spPr bwMode="auto">
          <a:xfrm rot="10800000">
            <a:off x="5756482" y="3113138"/>
            <a:ext cx="2380515" cy="1903487"/>
          </a:xfrm>
          <a:prstGeom prst="bentConnector3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/>
            <a:tailEnd type="arrow"/>
          </a:ln>
          <a:effectLst/>
        </p:spPr>
      </p:cxnSp>
      <p:cxnSp>
        <p:nvCxnSpPr>
          <p:cNvPr id="24" name="直接箭头连接符 23"/>
          <p:cNvCxnSpPr/>
          <p:nvPr/>
        </p:nvCxnSpPr>
        <p:spPr bwMode="auto">
          <a:xfrm flipV="1">
            <a:off x="3233778" y="3818051"/>
            <a:ext cx="1355986" cy="2262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/>
            <a:tailEnd type="arrow"/>
          </a:ln>
          <a:effectLst/>
        </p:spPr>
      </p:cxnSp>
      <p:cxnSp>
        <p:nvCxnSpPr>
          <p:cNvPr id="25" name="直接箭头连接符 24"/>
          <p:cNvCxnSpPr/>
          <p:nvPr/>
        </p:nvCxnSpPr>
        <p:spPr bwMode="auto">
          <a:xfrm flipV="1">
            <a:off x="3419204" y="5706211"/>
            <a:ext cx="914400" cy="2262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/>
            <a:tailEnd type="arrow"/>
          </a:ln>
          <a:effectLst/>
        </p:spPr>
      </p:cxnSp>
      <p:cxnSp>
        <p:nvCxnSpPr>
          <p:cNvPr id="27" name="直接箭头连接符 26"/>
          <p:cNvCxnSpPr/>
          <p:nvPr/>
        </p:nvCxnSpPr>
        <p:spPr bwMode="auto">
          <a:xfrm flipH="1" flipV="1">
            <a:off x="7538465" y="4326196"/>
            <a:ext cx="2074800" cy="36212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/>
            <a:tailEnd type="arrow"/>
          </a:ln>
          <a:effectLst/>
        </p:spPr>
      </p:cxnSp>
      <p:cxnSp>
        <p:nvCxnSpPr>
          <p:cNvPr id="28" name="肘形连接符 27"/>
          <p:cNvCxnSpPr/>
          <p:nvPr/>
        </p:nvCxnSpPr>
        <p:spPr bwMode="auto">
          <a:xfrm rot="16200000" flipV="1">
            <a:off x="5118158" y="4916439"/>
            <a:ext cx="1988363" cy="631156"/>
          </a:xfrm>
          <a:prstGeom prst="bentConnector3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8131466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Corbel" charset="0"/>
              </a:rPr>
              <a:t>Future Technology Synergies</a:t>
            </a:r>
            <a:endParaRPr lang="zh-CN" altLang="en-US" dirty="0">
              <a:latin typeface="Corbel" charset="0"/>
            </a:endParaRPr>
          </a:p>
        </p:txBody>
      </p:sp>
      <p:pic>
        <p:nvPicPr>
          <p:cNvPr id="6" name="图片 5" descr="sy_71698848471.jpg"/>
          <p:cNvPicPr>
            <a:picLocks noChangeAspect="1"/>
          </p:cNvPicPr>
          <p:nvPr/>
        </p:nvPicPr>
        <p:blipFill>
          <a:blip r:embed="rId3"/>
          <a:srcRect l="113960" t="-2917" r="-17998" b="2580"/>
          <a:stretch>
            <a:fillRect/>
          </a:stretch>
        </p:blipFill>
        <p:spPr>
          <a:xfrm>
            <a:off x="5685895" y="1751708"/>
            <a:ext cx="245469" cy="4289631"/>
          </a:xfrm>
          <a:prstGeom prst="rect">
            <a:avLst/>
          </a:prstGeom>
        </p:spPr>
      </p:pic>
      <p:pic>
        <p:nvPicPr>
          <p:cNvPr id="3" name="图片 2" descr="eu41_21077393_WovenThread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6988" y="1695450"/>
            <a:ext cx="9701138" cy="4470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27747" y="1783937"/>
            <a:ext cx="2743200" cy="83099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en-US" altLang="zh-CN">
                <a:latin typeface="Corbel" charset="0"/>
              </a:rPr>
              <a:t>Artificial </a:t>
            </a:r>
            <a:endParaRPr lang="zh-CN" altLang="en-US">
              <a:latin typeface="Corbel" charset="0"/>
            </a:endParaRPr>
          </a:p>
          <a:p>
            <a:r>
              <a:rPr lang="en-US" altLang="zh-CN" dirty="0">
                <a:latin typeface="Corbel" charset="0"/>
              </a:rPr>
              <a:t>Intelligence</a:t>
            </a:r>
            <a:endParaRPr lang="en-US" altLang="zh-CN" dirty="0">
              <a:solidFill>
                <a:srgbClr val="101C4B"/>
              </a:solidFill>
              <a:latin typeface="Corbel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8626" y="1668998"/>
            <a:ext cx="2743200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>
                <a:latin typeface="Corbel" charset="0"/>
              </a:rPr>
              <a:t>Robotic </a:t>
            </a:r>
            <a:endParaRPr lang="zh-CN" altLang="en-US" dirty="0">
              <a:latin typeface="Corbel" charset="0"/>
            </a:endParaRPr>
          </a:p>
          <a:p>
            <a:pPr algn="l"/>
            <a:r>
              <a:rPr lang="en-US" altLang="zh-CN" dirty="0">
                <a:latin typeface="Corbel" charset="0"/>
              </a:rPr>
              <a:t>manufacturing</a:t>
            </a:r>
            <a:r>
              <a:rPr lang="zh-CN" altLang="en-US" dirty="0">
                <a:latin typeface="Corbel" charset="0"/>
              </a:rPr>
              <a:t> </a:t>
            </a:r>
          </a:p>
          <a:p>
            <a:pPr algn="l"/>
            <a:endParaRPr lang="zh-CN" altLang="en-US" dirty="0" err="1"/>
          </a:p>
        </p:txBody>
      </p:sp>
      <p:sp>
        <p:nvSpPr>
          <p:cNvPr id="9" name="文本框 8"/>
          <p:cNvSpPr txBox="1"/>
          <p:nvPr/>
        </p:nvSpPr>
        <p:spPr>
          <a:xfrm>
            <a:off x="469459" y="2760915"/>
            <a:ext cx="2743200" cy="83099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>
                <a:latin typeface="Corbel" charset="0"/>
              </a:rPr>
              <a:t>Quantum computing</a:t>
            </a:r>
            <a:endParaRPr lang="zh-CN" altLang="en-US" dirty="0" err="1"/>
          </a:p>
        </p:txBody>
      </p:sp>
      <p:sp>
        <p:nvSpPr>
          <p:cNvPr id="10" name="文本框 9"/>
          <p:cNvSpPr txBox="1"/>
          <p:nvPr/>
        </p:nvSpPr>
        <p:spPr>
          <a:xfrm>
            <a:off x="469458" y="3891144"/>
            <a:ext cx="2743200" cy="83099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>
                <a:latin typeface="Corbel" charset="0"/>
              </a:rPr>
              <a:t>Drones</a:t>
            </a:r>
            <a:r>
              <a:rPr lang="zh-CN" altLang="en-US" dirty="0">
                <a:latin typeface="Corbel" charset="0"/>
              </a:rPr>
              <a:t> </a:t>
            </a:r>
          </a:p>
          <a:p>
            <a:pPr algn="l"/>
            <a:endParaRPr lang="zh-CN" altLang="en-US" dirty="0" err="1"/>
          </a:p>
        </p:txBody>
      </p:sp>
      <p:sp>
        <p:nvSpPr>
          <p:cNvPr id="11" name="文本框 10"/>
          <p:cNvSpPr txBox="1"/>
          <p:nvPr/>
        </p:nvSpPr>
        <p:spPr>
          <a:xfrm>
            <a:off x="9233334" y="2286943"/>
            <a:ext cx="2743200" cy="95410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u="sng">
                <a:latin typeface="Corbel"/>
              </a:rPr>
              <a:t>Future Technology</a:t>
            </a:r>
            <a:endParaRPr lang="zh-CN" altLang="en-US" sz="2800" b="1" u="sng" dirty="0" err="1"/>
          </a:p>
        </p:txBody>
      </p:sp>
      <p:sp>
        <p:nvSpPr>
          <p:cNvPr id="12" name="文本框 11"/>
          <p:cNvSpPr txBox="1"/>
          <p:nvPr/>
        </p:nvSpPr>
        <p:spPr>
          <a:xfrm>
            <a:off x="469459" y="4542462"/>
            <a:ext cx="2743200" cy="83099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>
                <a:latin typeface="Corbel" charset="0"/>
              </a:rPr>
              <a:t>Robotic </a:t>
            </a:r>
            <a:endParaRPr lang="zh-CN" altLang="en-US" dirty="0">
              <a:latin typeface="Corbel" charset="0"/>
            </a:endParaRPr>
          </a:p>
          <a:p>
            <a:pPr algn="l"/>
            <a:r>
              <a:rPr lang="en-US" altLang="zh-CN">
                <a:latin typeface="Corbel" charset="0"/>
              </a:rPr>
              <a:t>manufacturing</a:t>
            </a:r>
            <a:r>
              <a:rPr lang="zh-CN" altLang="en-US">
                <a:latin typeface="Corbel" charset="0"/>
              </a:rPr>
              <a:t>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69458" y="6055819"/>
            <a:ext cx="2743200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latin typeface="Corbel"/>
              </a:rPr>
              <a:t>3D，4D Printing</a:t>
            </a:r>
            <a:endParaRPr lang="zh-CN" altLang="en-US" dirty="0" err="1"/>
          </a:p>
        </p:txBody>
      </p:sp>
      <p:sp>
        <p:nvSpPr>
          <p:cNvPr id="14" name="文本框 13"/>
          <p:cNvSpPr txBox="1"/>
          <p:nvPr/>
        </p:nvSpPr>
        <p:spPr>
          <a:xfrm>
            <a:off x="4321906" y="5308719"/>
            <a:ext cx="2743200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>
                <a:latin typeface="Corbel" charset="0"/>
              </a:rPr>
              <a:t>Augmented Reality,</a:t>
            </a:r>
            <a:endParaRPr lang="zh-CN" altLang="en-US" dirty="0">
              <a:latin typeface="Corbel" charset="0"/>
            </a:endParaRPr>
          </a:p>
          <a:p>
            <a:pPr algn="l"/>
            <a:r>
              <a:rPr lang="en-US" altLang="zh-CN">
                <a:latin typeface="Corbel" charset="0"/>
              </a:rPr>
              <a:t>Tele-Presence, </a:t>
            </a:r>
          </a:p>
          <a:p>
            <a:pPr algn="l"/>
            <a:r>
              <a:rPr lang="en-US" altLang="zh-CN">
                <a:latin typeface="Corbel" charset="0"/>
              </a:rPr>
              <a:t>Holographics </a:t>
            </a:r>
            <a:endParaRPr lang="en-US" altLang="zh-CN">
              <a:solidFill>
                <a:srgbClr val="101C4B"/>
              </a:solidFill>
              <a:latin typeface="Corbe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7769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Title 1"/>
          <p:cNvSpPr>
            <a:spLocks noGrp="1"/>
          </p:cNvSpPr>
          <p:nvPr>
            <p:ph type="title"/>
          </p:nvPr>
        </p:nvSpPr>
        <p:spPr>
          <a:xfrm>
            <a:off x="8994776" y="1447800"/>
            <a:ext cx="3203576" cy="5105400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altLang="en-US" dirty="0" smtClean="0"/>
              <a:t>When this begins to happen, the speed of increasing AI’s intelligence will be </a:t>
            </a:r>
            <a:r>
              <a:rPr lang="en-US" altLang="en-US" sz="4000" i="1" dirty="0" smtClean="0">
                <a:solidFill>
                  <a:srgbClr val="FF0000"/>
                </a:solidFill>
              </a:rPr>
              <a:t>far faster</a:t>
            </a:r>
            <a:br>
              <a:rPr lang="en-US" altLang="en-US" sz="4000" i="1" dirty="0" smtClean="0">
                <a:solidFill>
                  <a:srgbClr val="FF0000"/>
                </a:solidFill>
              </a:rPr>
            </a:br>
            <a:r>
              <a:rPr lang="en-US" altLang="en-US" dirty="0" smtClean="0"/>
              <a:t>and produce more change </a:t>
            </a:r>
            <a:r>
              <a:rPr lang="en-US" altLang="en-US" dirty="0" smtClean="0">
                <a:solidFill>
                  <a:srgbClr val="FF0000"/>
                </a:solidFill>
              </a:rPr>
              <a:t>than Moore’s Law</a:t>
            </a:r>
          </a:p>
        </p:txBody>
      </p:sp>
      <p:pic>
        <p:nvPicPr>
          <p:cNvPr id="1320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42863" y="-41275"/>
            <a:ext cx="9204326" cy="6899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F4D71"/>
                  </a:outerShdw>
                </a:effectLst>
              </a14:hiddenEffects>
            </a:ext>
          </a:extLst>
        </p:spPr>
      </p:pic>
      <p:sp>
        <p:nvSpPr>
          <p:cNvPr id="132100" name="TextBox 3"/>
          <p:cNvSpPr txBox="1">
            <a:spLocks noChangeArrowheads="1"/>
          </p:cNvSpPr>
          <p:nvPr/>
        </p:nvSpPr>
        <p:spPr bwMode="auto">
          <a:xfrm>
            <a:off x="2898776" y="4038610"/>
            <a:ext cx="60960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200" b="1" dirty="0" smtClean="0">
                <a:solidFill>
                  <a:srgbClr val="FFFF00"/>
                </a:solidFill>
              </a:rPr>
              <a:t>by responding to feedback from sensor networks</a:t>
            </a:r>
            <a:r>
              <a:rPr lang="en-US" altLang="en-US" sz="3200" b="1" dirty="0">
                <a:solidFill>
                  <a:srgbClr val="FFFF00"/>
                </a:solidFill>
              </a:rPr>
              <a:t> </a:t>
            </a:r>
            <a:r>
              <a:rPr lang="en-US" altLang="en-US" sz="3200" b="1" dirty="0" smtClean="0">
                <a:solidFill>
                  <a:srgbClr val="FFFF00"/>
                </a:solidFill>
              </a:rPr>
              <a:t>worldwide, </a:t>
            </a:r>
          </a:p>
          <a:p>
            <a:endParaRPr lang="en-US" altLang="en-US" sz="3200" b="1" dirty="0">
              <a:solidFill>
                <a:srgbClr val="FFFF00"/>
              </a:solidFill>
            </a:endParaRPr>
          </a:p>
          <a:p>
            <a:r>
              <a:rPr lang="en-US" altLang="en-US" sz="3200" b="1" dirty="0" smtClean="0">
                <a:solidFill>
                  <a:srgbClr val="FFFF00"/>
                </a:solidFill>
              </a:rPr>
              <a:t>will accelerate AI’s intelligence worldwide… moment by moment </a:t>
            </a:r>
            <a:endParaRPr lang="en-US" altLang="en-US" sz="3200" b="1" dirty="0">
              <a:solidFill>
                <a:srgbClr val="FFFF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4175" y="76200"/>
            <a:ext cx="8458200" cy="10668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 dirty="0">
                <a:solidFill>
                  <a:srgbClr val="FFFF00"/>
                </a:solidFill>
              </a:rPr>
              <a:t>Artificial Intelligence </a:t>
            </a:r>
            <a:r>
              <a:rPr lang="en-US" sz="3200" b="1" dirty="0" smtClean="0">
                <a:solidFill>
                  <a:srgbClr val="FFFF00"/>
                </a:solidFill>
              </a:rPr>
              <a:t>… that </a:t>
            </a:r>
            <a:r>
              <a:rPr lang="en-US" sz="3200" b="1" dirty="0">
                <a:solidFill>
                  <a:srgbClr val="FFFF00"/>
                </a:solidFill>
              </a:rPr>
              <a:t>can </a:t>
            </a:r>
            <a:r>
              <a:rPr lang="en-US" sz="3200" b="1" dirty="0" smtClean="0">
                <a:solidFill>
                  <a:srgbClr val="FFFF00"/>
                </a:solidFill>
              </a:rPr>
              <a:t>autonomously “write” and  </a:t>
            </a:r>
            <a:r>
              <a:rPr lang="en-US" sz="3200" b="1" dirty="0">
                <a:solidFill>
                  <a:srgbClr val="FFFF00"/>
                </a:solidFill>
              </a:rPr>
              <a:t>improve its </a:t>
            </a:r>
            <a:r>
              <a:rPr lang="en-US" sz="3200" b="1" dirty="0" smtClean="0">
                <a:solidFill>
                  <a:srgbClr val="FFFF00"/>
                </a:solidFill>
              </a:rPr>
              <a:t>code…</a:t>
            </a:r>
          </a:p>
        </p:txBody>
      </p:sp>
    </p:spTree>
    <p:extLst>
      <p:ext uri="{BB962C8B-B14F-4D97-AF65-F5344CB8AC3E}">
        <p14:creationId xmlns:p14="http://schemas.microsoft.com/office/powerpoint/2010/main" val="40664744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8" grpId="0" animBg="1"/>
      <p:bldP spid="132100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918576" cy="914400"/>
          </a:xfrm>
        </p:spPr>
        <p:txBody>
          <a:bodyPr/>
          <a:lstStyle/>
          <a:p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possible… will change</a:t>
            </a:r>
            <a:endParaRPr lang="en-US" sz="4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Moore’s Law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+ 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Artificial Intelligence acceleration to AGI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+ </a:t>
            </a: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Computational science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These three together will change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hat we think is possible.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5114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ubtitle 2"/>
          <p:cNvSpPr>
            <a:spLocks noGrp="1"/>
          </p:cNvSpPr>
          <p:nvPr>
            <p:ph type="subTitle" idx="1"/>
          </p:nvPr>
        </p:nvSpPr>
        <p:spPr>
          <a:xfrm>
            <a:off x="762001" y="4249738"/>
            <a:ext cx="10769600" cy="1143000"/>
          </a:xfrm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28003" name="Title 1"/>
          <p:cNvSpPr>
            <a:spLocks noGrp="1"/>
          </p:cNvSpPr>
          <p:nvPr>
            <p:ph type="ctrTitle"/>
          </p:nvPr>
        </p:nvSpPr>
        <p:spPr>
          <a:xfrm>
            <a:off x="762001" y="2420938"/>
            <a:ext cx="10769600" cy="1676400"/>
          </a:xfrm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876620"/>
              </p:ext>
            </p:extLst>
          </p:nvPr>
        </p:nvGraphicFramePr>
        <p:xfrm>
          <a:off x="27" y="1600200"/>
          <a:ext cx="12198349" cy="53228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5240"/>
                <a:gridCol w="1586128"/>
                <a:gridCol w="1790364"/>
                <a:gridCol w="1551650"/>
                <a:gridCol w="1551650"/>
                <a:gridCol w="1909722"/>
                <a:gridCol w="1933595"/>
              </a:tblGrid>
              <a:tr h="8062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 If \ Then</a:t>
                      </a:r>
                      <a:endParaRPr lang="en-US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Nano-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technology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Synthetic Biology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Artificial Intelligence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Robotics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Calibri"/>
                          <a:cs typeface="Times New Roman"/>
                        </a:rPr>
                        <a:t>3-D Printing</a:t>
                      </a: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Augmented Reality</a:t>
                      </a:r>
                      <a:endParaRPr lang="en-US" sz="1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</a:tr>
              <a:tr h="8062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Nano-technology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xxx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</a:tr>
              <a:tr h="8062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Synthetic Biology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xxx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</a:tr>
              <a:tr h="701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Artificial Intelligence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xxx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</a:tr>
              <a:tr h="69580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Robotics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xxx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</a:tr>
              <a:tr h="7010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3-D</a:t>
                      </a:r>
                      <a:r>
                        <a:rPr lang="en-US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Printing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xxx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</a:tr>
              <a:tr h="8062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Augmented Reality</a:t>
                      </a:r>
                      <a:endParaRPr lang="en-US" sz="1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xxx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</a:tr>
            </a:tbl>
          </a:graphicData>
        </a:graphic>
      </p:graphicFrame>
      <p:sp>
        <p:nvSpPr>
          <p:cNvPr id="128070" name="TextBox 4"/>
          <p:cNvSpPr txBox="1">
            <a:spLocks noChangeArrowheads="1"/>
          </p:cNvSpPr>
          <p:nvPr/>
        </p:nvSpPr>
        <p:spPr bwMode="auto">
          <a:xfrm>
            <a:off x="95251" y="76200"/>
            <a:ext cx="1017111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54" tIns="60977" rIns="121954" bIns="60977">
            <a:spAutoFit/>
          </a:bodyPr>
          <a:lstStyle>
            <a:lvl1pPr eaLnBrk="0" hangingPunct="0">
              <a:spcBef>
                <a:spcPts val="600"/>
              </a:spcBef>
              <a:buFont typeface="Arial" charset="0"/>
              <a:defRPr sz="2000">
                <a:solidFill>
                  <a:schemeClr val="bg2"/>
                </a:solidFill>
                <a:latin typeface="Corbel" pitchFamily="34" charset="0"/>
              </a:defRPr>
            </a:lvl1pPr>
            <a:lvl2pPr marL="742950" indent="-285750" eaLnBrk="0" hangingPunct="0">
              <a:spcBef>
                <a:spcPts val="600"/>
              </a:spcBef>
              <a:buClr>
                <a:schemeClr val="bg2"/>
              </a:buClr>
              <a:buFont typeface="Arial" charset="0"/>
              <a:buChar char="•"/>
              <a:defRPr sz="2000">
                <a:solidFill>
                  <a:schemeClr val="bg2"/>
                </a:solidFill>
                <a:latin typeface="Corbel" pitchFamily="34" charset="0"/>
              </a:defRPr>
            </a:lvl2pPr>
            <a:lvl3pPr marL="1143000" indent="-228600" eaLnBrk="0" hangingPunct="0">
              <a:spcBef>
                <a:spcPts val="600"/>
              </a:spcBef>
              <a:buClr>
                <a:schemeClr val="bg2"/>
              </a:buClr>
              <a:buFont typeface="Symbol" pitchFamily="18" charset="2"/>
              <a:buChar char="-"/>
              <a:defRPr sz="2000">
                <a:solidFill>
                  <a:schemeClr val="bg2"/>
                </a:solidFill>
                <a:latin typeface="Corbel" pitchFamily="34" charset="0"/>
              </a:defRPr>
            </a:lvl3pPr>
            <a:lvl4pPr marL="1600200" indent="-228600" eaLnBrk="0" hangingPunct="0">
              <a:spcBef>
                <a:spcPct val="30000"/>
              </a:spcBef>
              <a:buClr>
                <a:schemeClr val="bg2"/>
              </a:buClr>
              <a:buChar char="–"/>
              <a:tabLst>
                <a:tab pos="285750" algn="l"/>
              </a:tabLst>
              <a:defRPr>
                <a:solidFill>
                  <a:schemeClr val="bg2"/>
                </a:solidFill>
                <a:latin typeface="Corbel" pitchFamily="34" charset="0"/>
              </a:defRPr>
            </a:lvl4pPr>
            <a:lvl5pPr marL="2057400" indent="-228600" eaLnBrk="0" hangingPunct="0">
              <a:spcBef>
                <a:spcPct val="30000"/>
              </a:spcBef>
              <a:buClr>
                <a:schemeClr val="bg2"/>
              </a:buClr>
              <a:buChar char="–"/>
              <a:tabLst>
                <a:tab pos="285750" algn="l"/>
              </a:tabLst>
              <a:defRPr>
                <a:solidFill>
                  <a:schemeClr val="bg2"/>
                </a:solidFill>
                <a:latin typeface="Corbel" pitchFamily="34" charset="0"/>
              </a:defRPr>
            </a:lvl5pPr>
            <a:lvl6pPr marL="2514600" indent="-228600" defTabSz="121920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bg2"/>
              </a:buClr>
              <a:buChar char="–"/>
              <a:tabLst>
                <a:tab pos="285750" algn="l"/>
              </a:tabLst>
              <a:defRPr>
                <a:solidFill>
                  <a:schemeClr val="bg2"/>
                </a:solidFill>
                <a:latin typeface="Corbel" pitchFamily="34" charset="0"/>
              </a:defRPr>
            </a:lvl6pPr>
            <a:lvl7pPr marL="2971800" indent="-228600" defTabSz="121920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bg2"/>
              </a:buClr>
              <a:buChar char="–"/>
              <a:tabLst>
                <a:tab pos="285750" algn="l"/>
              </a:tabLst>
              <a:defRPr>
                <a:solidFill>
                  <a:schemeClr val="bg2"/>
                </a:solidFill>
                <a:latin typeface="Corbel" pitchFamily="34" charset="0"/>
              </a:defRPr>
            </a:lvl7pPr>
            <a:lvl8pPr marL="3429000" indent="-228600" defTabSz="121920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bg2"/>
              </a:buClr>
              <a:buChar char="–"/>
              <a:tabLst>
                <a:tab pos="285750" algn="l"/>
              </a:tabLst>
              <a:defRPr>
                <a:solidFill>
                  <a:schemeClr val="bg2"/>
                </a:solidFill>
                <a:latin typeface="Corbel" pitchFamily="34" charset="0"/>
              </a:defRPr>
            </a:lvl8pPr>
            <a:lvl9pPr marL="3886200" indent="-228600" defTabSz="121920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bg2"/>
              </a:buClr>
              <a:buChar char="–"/>
              <a:tabLst>
                <a:tab pos="285750" algn="l"/>
              </a:tabLst>
              <a:defRPr>
                <a:solidFill>
                  <a:schemeClr val="bg2"/>
                </a:solidFill>
                <a:latin typeface="Corbe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 b="1">
                <a:solidFill>
                  <a:srgbClr val="101C4B"/>
                </a:solidFill>
              </a:rPr>
              <a:t>Emerging Technologies Table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01625" y="0"/>
            <a:ext cx="11201400" cy="1143000"/>
          </a:xfrm>
        </p:spPr>
        <p:txBody>
          <a:bodyPr/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Some Long-Rage Future</a:t>
            </a:r>
            <a:b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International 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ecurity 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hreats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SIMAD</a:t>
            </a: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Organized Crime</a:t>
            </a: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Artificial Super Intelligence</a:t>
            </a: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Global Long-term Structural Unemployment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Nanotechnology – individual mass armies, gray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goo</a:t>
            </a: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Augmented Geniuses –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mini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Hitlers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, brain gap 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prejudice</a:t>
            </a: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Climate Change to Green Sky</a:t>
            </a:r>
          </a:p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Weakening Magnetic Poles 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3034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10598150" cy="785813"/>
          </a:xfrm>
        </p:spPr>
        <p:txBody>
          <a:bodyPr/>
          <a:lstStyle/>
          <a:p>
            <a:r>
              <a:rPr lang="en-US" altLang="en-US" sz="4000" dirty="0" smtClean="0">
                <a:latin typeface="Arial" pitchFamily="34" charset="0"/>
                <a:cs typeface="Arial" pitchFamily="34" charset="0"/>
              </a:rPr>
              <a:t>Reduce the likelihood of SIMADs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5576" y="1447800"/>
          <a:ext cx="11734799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7" name="Straight Arrow Connector 6"/>
          <p:cNvCxnSpPr/>
          <p:nvPr/>
        </p:nvCxnSpPr>
        <p:spPr bwMode="gray">
          <a:xfrm flipH="1">
            <a:off x="8766175" y="3352800"/>
            <a:ext cx="822325" cy="990600"/>
          </a:xfrm>
          <a:prstGeom prst="straightConnector1">
            <a:avLst/>
          </a:prstGeom>
          <a:noFill/>
          <a:ln w="9525" cmpd="dbl">
            <a:solidFill>
              <a:schemeClr val="tx1"/>
            </a:solidFill>
            <a:miter lim="800000"/>
            <a:headEnd type="none" w="med" len="med"/>
            <a:tailEnd type="arrow"/>
          </a:ln>
          <a:effectLst>
            <a:outerShdw blurRad="50800" dist="50800" dir="5400000" algn="ctr" rotWithShape="0">
              <a:srgbClr val="0000FF"/>
            </a:outerShdw>
          </a:effectLst>
        </p:spPr>
      </p:cxnSp>
      <p:sp>
        <p:nvSpPr>
          <p:cNvPr id="69637" name="TextBox 9"/>
          <p:cNvSpPr txBox="1">
            <a:spLocks noChangeArrowheads="1"/>
          </p:cNvSpPr>
          <p:nvPr/>
        </p:nvSpPr>
        <p:spPr bwMode="auto">
          <a:xfrm>
            <a:off x="8778875" y="2133600"/>
            <a:ext cx="343217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>
                <a:latin typeface="Arial" pitchFamily="34" charset="0"/>
              </a:rPr>
              <a:t>Potential Global Assessment by The Millennium Project</a:t>
            </a:r>
          </a:p>
        </p:txBody>
      </p:sp>
    </p:spTree>
    <p:extLst>
      <p:ext uri="{BB962C8B-B14F-4D97-AF65-F5344CB8AC3E}">
        <p14:creationId xmlns:p14="http://schemas.microsoft.com/office/powerpoint/2010/main" val="40800662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518775" cy="762000"/>
          </a:xfrm>
        </p:spPr>
        <p:txBody>
          <a:bodyPr>
            <a:no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Will our artificial Brains out think us?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888" y="685801"/>
            <a:ext cx="12350828" cy="6172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1775" y="4191000"/>
            <a:ext cx="4572000" cy="22098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en-US" dirty="0" smtClean="0">
                <a:solidFill>
                  <a:schemeClr val="tx1">
                    <a:lumMod val="10000"/>
                    <a:lumOff val="90000"/>
                  </a:schemeClr>
                </a:solidFill>
              </a:rPr>
              <a:t>Artificial Intelligence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10000"/>
                    <a:lumOff val="90000"/>
                  </a:schemeClr>
                </a:solidFill>
              </a:rPr>
              <a:t>Artificial Narrow Intelligence</a:t>
            </a:r>
            <a:endParaRPr lang="en-US" dirty="0">
              <a:solidFill>
                <a:schemeClr val="tx1">
                  <a:lumMod val="10000"/>
                  <a:lumOff val="90000"/>
                </a:schemeClr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10000"/>
                    <a:lumOff val="90000"/>
                  </a:schemeClr>
                </a:solidFill>
              </a:rPr>
              <a:t>Artificial General Intelligence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dirty="0" smtClean="0">
                <a:solidFill>
                  <a:schemeClr val="tx1">
                    <a:lumMod val="10000"/>
                    <a:lumOff val="90000"/>
                  </a:schemeClr>
                </a:solidFill>
              </a:rPr>
              <a:t>Artificial Super Intelligence</a:t>
            </a:r>
          </a:p>
        </p:txBody>
      </p:sp>
    </p:spTree>
    <p:extLst>
      <p:ext uri="{BB962C8B-B14F-4D97-AF65-F5344CB8AC3E}">
        <p14:creationId xmlns:p14="http://schemas.microsoft.com/office/powerpoint/2010/main" val="24779483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833" y="159568"/>
            <a:ext cx="6172200" cy="754061"/>
          </a:xfrm>
        </p:spPr>
        <p:txBody>
          <a:bodyPr/>
          <a:lstStyle/>
          <a:p>
            <a:r>
              <a:rPr lang="en-US" sz="40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Future of Work</a:t>
            </a:r>
            <a:r>
              <a:rPr lang="en-US" sz="40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0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utoShape 4" descr="data:image/jpeg;base64,/9j/4AAQSkZJRgABAQAAAQABAAD/2wCEAAkGBxMSEhUUEhQWFhQXFxgXFRcXFhUYFxgXGBQXFxYYFhYYHyggGBolHBQVITEiJikrLi4uFx8zODMsNygtLisBCgoKDg0OGhAQGywkHBwsLCwsLywsLCwsLCwsLCwsLCwsLCwsLCwsLCwsLCwsLC0sKywsLCwsLCwsLCwsKywsL//AABEIAKkBKwMBIgACEQEDEQH/xAAcAAABBQEBAQAAAAAAAAAAAAAAAQIDBAUGBwj/xABDEAABAwIDBQQHBQcDAwUAAAABAAIRAyEEEjEFQVFhcQYTgZEiMqGxwdHwB0JScuEUFSNDYoLxM1OSg6LCFhckRJP/xAAaAQEAAwEBAQAAAAAAAAAAAAAAAQIDBAUG/8QAKhEAAgIBAwMDAwUBAAAAAAAAAAECEQMSITEyQVEEE9FxobEUUmGBkSP/2gAMAwEAAhEDEQA/APZUJEBCRUIlCAEqRCAVLKSUIBZQkSoASpEIBUqalQgVCRCAVCREoBUJEIBUIARCAEQnBqWEA2EkJ8IhAMhLCfCFIG5UQnIQDYRCdCIQDYRCcQkQCQkhPSQgGwiE5EICjSxLXaKTOFy9IHUajW58xvVuliqg0JM65YHv3rnWZdzql6drg3pTlj0MeJl0zzAtykq5TxjZ9YdJ0WqkmYShJcltCayoDpfyS5lYqOQkSoASpEIBUIQgFQkSoAQkSlALKE1KgFQkhMfVaNSB4pYJQU9oVRuLZ+Lzke8K3TKEtNcj0JUIVEQlQgEQlQgEQlQgGwiE6EQgESQlQgEQlVXaW0KVCm6pWe2nTbq5xgD9UBYJVWttKiwlr6tNrhqHPaCOoJXmHaft/iK57vCThqRj+O8TWeJFqdEiWTzueA1XJDYOFN34avVebuqPrMa553kh1/NbLFXU6+/4M/cvpVnqVN/M+8fMHnvT85nXdvF48/est7rHl9XVvC4guANgbTeQTGi8iz26LMk3jqY3coKlpTv94+Sqd7B4/A8+CR7rm5B5GBEXSyKs0u9Ivm32m88lKzHx6wtxm7RyG9ZzcToDe26LcoUhqNiTprPBaLI0ZywxfKNuli2u9UyeGht111VoFc43Lu9g93BWqWJc3fPUX81rHP5Oefp2uDaQqGG2g0zMj233hWhiG8fYtlOL7mLxyXYlSqu7EcB4m3s1UZxDuIHQKHkigsUmXEEqnnMSSY3yVRq7YpNOVvpv4NE+6/sUe5fCJcK5ZsGoOPkq9bFhoLjDWj7zzAXNY/tE5uvoct/jv9y5TbO1RVcBUbnaDLW3AceL7y7TQq8U5OnsikmktlbO4/8AVdF1qZqVRvdRpucwdanqjzTsN2gpVASHvZGoqB1M30gO9YWN2yvOH7ehjw7KZAu42Y0GTkbZrRuNvbdUndoqX+60kcCXR4tmFeccfEb+tlYSyLqo9RrbcojVxPg4/XFVn9oaYPotcf7Wj/yXmr9u0z/MHX0j8E1+36Mf6okT+Lw15SstCNPckd1iu1jp9DDy2YLnVWUzMxYOmR8lo7O7WBlqjJbMfwntqFvA5CGvj8oK8txHaCkQBmO/8R6KXZG28/etYCW5Wy4gi4qAgt32gif6lrFY1zEzlLI++x75gcWyqxtSk9r2OEtc0ggjkQrC8p2D2gfRe4tMB93sj0S78cbnmRJGtjquy2f2spv9YRzGkqr/AIB0iFWw+Ppv9Vw9xVglAKhJKVACEIQAhCEAJCqe09q0cO3NVqBg56noBdeadsvtBqPaaeGeKFMmHVnGKpbH8po9Unjc9NVKVhnWdqu29HCZmNIqVwLszAMpz6prP+7JiGiXGbBeZ7Ux2Ixj+9quIDbtLxGQafwaBP8AD1HpPlx4jRc9T2i1v+hTk3PeVJgE+s4A3zHe4kOPFaGztjYjEfxH5jT/ABOf3VK/PQjzPVarIoKoc+fgzeNy6uPHyWKValT/ANOXuIMvEucTDvRDiPRmNQNJ4JP3oB6zWzvym3gTc9V0PZ/stmY3umftDrEvIdSw/Iyf4lSL29HVdjS7JVIE4hjTA9FlCkGD8sgmOqxdvk0W3Bz9TEQ3MNefulOpVgdLRu+I4qsTa/Q/AqMP53HTmPI2XmntUaf7RGlxx05a71Ia88TysIMQsoP4TfX/AAp6VQ2v4fJQTRoscRe0+fVWKfHjoqFGrJ+FwjviHRp7j+u5CtWaTNeXxT21TMHf9XVOnWOpN/qJUubw+r6KbKl9mnifrkpKZP6KjTq2+H1uUgd9forJlWjTDkd7GqpMeeacSp1FNJxPbPtWaWIdSeD3YDHMLZIc0gZswsQZm49iwdpfaM6MlEFlP8NJgpg/meSXFdJ2p2D3ouJgktI1BOvguCxGwi0mW5hyOUz0PwXRjyqqOfLgkna3KlftNUMw2PGT1JKoVMfWqA5nGOXzC16WzQD6p65dPEq9QwlEiHEk9WjrcSfYtHOPkyWGb4TOSGE5e5W3bMfvMA3FybLp8NhGBwLaVV53Q30Qf6i/Jm8B4rSZhyfXo1SeIpNHsFQqvuxNP0+TwcFU2cRcn2Ee0o/d9tTpOi7HGCi31qdQf9B3vsAoMLgqeIDzhwHZbubpUbuzOpn7vO4VlOLKSxTXKOTp4OePl5K9tKn3NHuNatQh9Ub2sAlrHcyYtwBnVaz9k12klpyfkAkDmT6Q6gLLxGze7B0dMkmbmf6t5VjOivszbdSj6JJc0aNdqPyk35wfYur2Zt+m6Lnw132kTbz0XGdzrbh136b01tM6gwZ0Pw4ae5CD1fZm1DIgiSdARuvMHXU+S0/2+tV/+zWaAfRp08lOQAJmo4OM6ncN3NeQ4bbFaidbbwb+3Q/V1rDtSXMc0MALsoDwbgEnMcuotprroFeEnF2iso2qPUMNtqvTMsxTarNS3ENAgbgKlNoIPJzTOsjf0Wyu1dKqLtLHiz2yHZTE2I9ZvB0X9i8b2T2ndSqNeYa4ZYJYSHOgg5gLGRay08Tt1lWoagNMOcIhpyjUGzTG/wCKvklqe6plYRrvZ7OzadI6Pb0Jg+RhMq7XotMZw4/hZLz5NmOpXlOH2y8WkwPL/Flo09tuiM0fPdMb1kXOu7RdrWYWg+r3b3EQGg5Rc7zJsBc/5XnO1vtTe+e7qOa0khoZTyuIm0ufp1lXNs41z6YGoJ1iQBBBn/ksjYXY5tZ7y57abQA8BoD6mXeSXegxrSN866IDl8XtuvXJc52QHUyXPP8Ae7TwCvYbs09wZVqRSpuA/iVSczzcHJTE1KhMTYQeN13PZjs7TxDGOwYLGXccVVpNNWYgNod4Ia2C4ZmtOto1W/WxeytmkmtWY7EQMxc41q7ovdol28/BTFOQujmNgdkHug0qMgQRXxLQGzOtPCA+TqjiR+Fdvg+ztJhD67nYiq0es/QcYaIa3wA6LmsR9oVbEnJgcLUfOhe0+B7th9Ec3uaFLT7K7Qxd8dXFOn/ttOa19WMy0x45+q39hrraX5MnkvpVm7tLtbh6Jyd4C4fy6INRw5Et9FviQsKr2zxLiTT2e9zD6pdiA0kcw2k4DwcV0mx+zeEoAd3T7xw+86HR0FmN8AFvgnkj9mOyTf1dFf8ArLul/VnlNeoRynTpv9iZIgW5i91C48BA38AoG1yDyN7fIrxD6NFy2k3+vJI1x0PDcmMrb98dOimbDog9I93xQD6NeNTaRHLcrDn3nl5xe/EhUq7IF+YMcOKXDVIJnXS+h3QoINQVCPrxhSd/InlEb9byOqgZVDgI0jzj5KM1ojr7TbwQjk0W1L/XuVmnV+t3+FkMrcfZ71JTr630Av8AH60U2RpNppEfW5SMt9XWZQxd+dvH9VdZiRZSmVaJKjJVGvs5jvWaCenzV8VG8bp3JTyRbRjfuWlPqNPgFPT2ewaNb5BaWRMNNSRZW/Zm8PYE8UgipSclEqQK7DMcLgLF2l2UpvcKlIupVm+rUpnK4fMcQZBWyXn/ACnMrJYo4rGVatIxi6YjdXoiG/8AUp/cPEj0eiqYzANeJBBGoI9WNxMXbuvpyXoNZrH+s3xXP4vs6Gy/DGN+XQTqYj1SeVjvBWscjRjLEmefY7ZWXUdAYuOThrf3LIqYUtN7RpJPsXobx9yoAHH7roynpunmIHGNFhbYptY4tAyu0OfS94a5bRmmc0sTicnVYQIvzB0n4lRCkwGCBl3lzM3KwEGOl+ui16+A4etwI56giyoPpXvpckLROnZk1exfxGHpMpHJUdTrNY0mm7K6lWEwTh3gXgateJtrqFk1KhdEACNzQQLb40B00gWVmm45TmlzJAN9CfvNO53v3zZVgItPDSQDG+Pgtck9S2/wzhDS6ZYwOOqMMh5GkAklttBlO7VdThajiwEiJ0HS0jfF4vzXIsokmdwvv06RYe5dBgtuvoUjTLc4OmgNnZhJOn3r+CxRoV8Xtqs0ubkaCHREEn36Xsr/AGe7VV295kZSLxTmKmYsdld6di4RZwMTBy71Q2yRXY3EN0JNN7Tq2LsM6OzAk23hHYyq2ni6L3ZR6UEuBMBwIOgPHgrwaUk2VkrR12H2ftjaLR3tZ9CjyP7PSDf6WM9N4tvIHNdLsH7PsDh7ua6u/Ul4DWTxDRd3U5l0VauxlqlQvcNzRA5S7WehHRRfvc6UmhvOC4+K6Jeo/Zt9Pnk51ilLq+/wauGwxa3KxraTODWhv15JlSrQb67s5HE5vZoFg4jGOd674/M4NHkTPsVR2MpDWo3wa53tMBc7k2bqCR0VXbf4GwN2b5Nt7VWO1KnE+QHwWBU2zQH43HmQPcPiq52/S/2h4l/zVaLHLUsVbXTU8U/vWyd83mOcLlW4wm3xs4HSVp0sdu3xHPgV57R7akb1h6Vvd5IbVyGN0gtPjccrlVKeIBAGoI8rJXPPW1+EaXCqSXqtdxmSZFo67iohiTfhbqD8rKu8REHlM+wqEkgkHzk79/6KKGxqUa5EEnSfbbcrZrhx426GfiFh0qpAEjrz6FT06sEGenhdKINlv0Omqmw7IOlyJ8JsVnYeubHz4W4LRw+0GAXB5+UeagllhtGdNJk/XinljhpPw/RPoYym7Q+HRTAA3aZlKKWUTWc28KanjHcCOFlcpQTcX5yr7aLGi8KVFkOaRnNxX1dTtxQUhxVHSRPUSmGg112wpplbQ6nXlS94PrgqrsH9fNOZTjp9W5KdxsyyXN4FMeGbioyz63qrXpkjRTbJikXgwcR58lE+lv0M+zh0WK5pGk744Kzhsa4a3HHz0UajRw8Mv18PTrNLXgX1B3+HFcztfsq+CWfxG/hJ9IR+F2/oV0Zc10Qb8FZw9Q6G/vV0zGUTx/G4F1Ocue2rdCOoOiwcZinOsZAG7f4le8bS2ZSrD0233OFnDxXCdouxbhLmjML3aLj8wW0Mnk5smJtbHIYamHMa38TY/u3HzColl7jTXqtRuFcwQdWn9QlxuGzQ9o19Yc+S0TMZRtWVKFNsXIHCRfW58fFaGJwpFKk+AQS8EQbFsW00hR0KIgTr4jfMf4W7g8OH4d9M2cHZ2i+o153E+xWbopHcxMEzNTqtO9pd4tIM33x71msqOpuD2GHNIPKZm44LfwOFc01CAJFNwEmBJENBdcgXWccE5hDnkcCQLC1p4BSVOv2ft+rWYO5YajwSHZWTBnRzj6IPU3sqO0O0T6biyrVpAts4Cpmyne1wbaRvAmF0tftI0U20sMx9V7WhuZoLWAimBmaILnXv6omNVzmzPs+xLwIoOAt6VSG+PpXPkpTBlv7UN3Pn8lI+8gAqA7eqO9WnVd1ysHxXoGB+zKr999Ng4NBeYnebArcwf2cYdv8AqVKjzvALWt9gn2qdT7EHkP7Ti36NY0c3OcfZCBQxB/mt/wCP6r3XD9kMGz+Q13N5LveVpt2ZRGlKn/wZ8ktg8Gr9i8bSkCm2rxbTe3vGjnTflMcImYWRWD6LorMdTdwe1zCTyDgJX0a+kDqJtCjrYVrwWuGZp+6YI8nSFi8SZ0r1DR890MZBPL3i466haWHxgIAH1vXou0vs3wdQksaaUzem4tgkyTkMsPTKFyW1vs4xNETRe2sOBHdv8JJaT4tWTxNHRD1MTPOJG6INx8iow/0iRwG/zlZNWnUpPyVGvpvj1ajS23KfWF9RIV3DCY56b55LNxo2U0y0yt6I633EX/VTB8XFxm68iYUX7MMo4DXp/lW2YeDbwn3E7+XFVotYd4REaWB+fRXKFZzvWEH3lRUmSBzHC11aY5gcA48dYOo4+CrRLZDVpHWd/ROp1azLgyJtNugVw0QdOh6WlRVsK4GxINx4brKBdk7O0LmiC06cOcKhidp1qhOWRP1onClUH3p6idSp6L3j1g3doNECSXYq0MNvMzrO+Ffw+KczRxjn8twUjSCNPAm3h9blDUpA6T+iUTd8mvQ2ubTfqpX7YH0Fzjqb2n0dFLSrgeuCptke2jWdtk7gkZtAncq7DSMXvwGqn7nSx8EJ0pDquIB+KrOxManRLWaR9e9VXukcD9blFk0TYPEtdBb9fNa9J5aAXER7V5/gdqOovdSdZzSS2fvMJkEcYmD0WrS2q4mVZbESTZ17MVfqdY3qVuIlYFDGtcOqtUXSbHlMwrFNJFtjs/TrS5nov/7T14dVx7sE6i8sqCOIsfFvELvm1THrT4KHalOnUaW1Bpod4J3tKsp1yZzxXwcY+gzURfQfBSUGOmQIj2rotg9lqlef4tNrAYJHpPI/LbKOpXb7P7MYekB6PeOH3qhzX6er7F1x3R509mec4fA1a9mML73ytAnhLtB5hdLsPsLBDsRGUfyxeeTzpHEDXiu7a0CwsOSVWK2QYXB06YimxrBwa0N9ynhCEIBCEIAQhCArwkhSkJuVCSMhIU8tSEIDne1/ZpmNwz6TSKdQQ+i+LMqNmLD7pktdGoK8axuy8ZhHZcRh6og+uxjqlM8w9giOsHkvoaFxn2k9rzs+lTbTnvaziA4AHIxsZ35TYm4A5kndBq4p8lozceDzWji3H0Z8Db37t60WVnOiTfWbj6HzXI4jbALswdmLiS7MHh88TUMyT9QtfZu0w4e/cR1HxC5pwo7sWVSOiDXWMjgemvkCgYcW33+enko8PiJgRfdyPVaNOk0+AGnCdRu5rNo3IWPcwyOUrQw2MabOkHceF+PmoXUSJ3x7voKKrh5B5a7/AD4Dcqjk2jRBFtPd47lXrYWN3y8I1WZSxT6Z14mN60sPtRps4R9e5RRFNFWoy97eX15qWne9z7fBXarWOEgiLplOpTbq4JRbVYylRn9f0S1cED8eiiq7ZosOs8jCpv7SNfIDTHGFI3vYc7DMpmd31okO0S31HZhw1+iq+LxucfFYddzpn3KKNVPydGzaQebjKd8p5vce9cxTxJ3q/ha5O+3D5pRDaJdsbKZXGlxcG8g8QRceCwH99QMPBez8QHpj8zRZw5iDyK6qnXuo8UwOGnTqrJ1syrXgycDtNpuHAjkVq4fH8TbiuT2rsoSX0yadT8TbT+YaOCq7IxVd7zSc0OqC7A2c1QC7sjdHOAEwCCQDAJsrqN8FXPT1HoZ2gW+sDBgTym9vJUds7eGRzRqdCOO5cyzbgjK65G4zI5FurSqNXF53TBA63JVdLNNcaPQuw+1HHE0m/iLmnmMjjHSQCvVGFeV/Zbsl9Sp+1OEUmBwpn8bzIJb/AEtBN95PJeqMXXijUTyvUSUp2iVCELQ5wQhCAEIQgBCEIBEkJUIBpCaQnlIUBGWrjvtG7InaFFndkCtSJdTzWa8OEOpk/dmAQdxC7QphCEnzLtHYdegctfDV2HeTRc5v/NktPgUzCdn8XWqtbhKFZ95z926m0X+894ygcbnovpoppKigeLbc2C/Z1Ok+viKLqj4HdNDg7NN+6F87eJIaNeir4famZ0DUiN2ok69R7VjfaG2v+9MS6oTna6KciQKBH8PKDbLBP92ZYDKtRrpEA8WiPZos5Y0+Dpx+oa2Z6tg9ogjm6506CehtKeHC8HkRO8G8+RXnGD2+acZzAv4z8Aukw+1hE7oESCJvIInjx3yueUGjqhkjLg6CowHTn+qrlxEjfoq2Gx4m2nhvMqxWq/XgqGyJ6dX6+KTK0mHb+aqsqkfWnNWYDglBofV2MwQ4QVAcUynNo4iFXrY91K2oWZi9qNelBPyXa+Ja4yI5qN1MEc/rcs3vgfVN+dggVHjopoOSfBBjK9Sm4EMLm74ImOQ39FdweOa4AjTiPb06IzZtVk46gWuzUjldv4O/MOPPVSqexV2tzp2Ynj/lSmsT7Fz/AGer1sS51OnTJqsaHGmHDM5swTTDozRaRM3GqunEkEseHMeNWuaWuH5mugjyhS4MiORFmvf68Vk4jDw5r2ktcwhzHt1a4GWuB4jyV81wLEocRBMOcTZoaJc5xIADQNSbABFsXaTW56V2dNHaeDZVxdCjUqS5lSabYL6bi3M06gGAYm0lOp/Z9s0PDxhhIMwalYs//IvykcoV7slsk4XCUqTozgFz40zvcXuAPKQP7VstC60vJ5MpU3p4FpNAAAAAAgACAANAANArDFC0KZqsUJEIQhAIQhACEIQAhCEAiEJUAiQhOSIBhSEJ5CaUBGQmkKSEhCEmD2i7L4bGgCvTlzRDKjTlqNGsNeN39JkclyTvsmoTIxWIA4RRPty/BeklqaWoDktk/Z5gKL2vdTNZ4Mh1ch+W4MtYAGAzvheL9pcfiHY3Euq+uKz2Q7+W2m8hjGX9FgblMc53r6TyrmO1HYjDY13eOzU60R3rIkgaB7Xei+Od+aigtjxLA7U1D/ROgP3fPUX4+a3aeIzNBBOU7wun/wDaM6ftgy7v/jDN595C6TYv2fYLDsILDWc6zn1Tf+1rYazqBPNZvEmdMPUtcnnB2g5nrDM38Q1jmFFU2+Nxldztf7O4GbB1Swj+VVl7DbdU9ZnjmXB7Uw1ag7LiafdH+oeifyvByu8CspY2jqhnUirXxpqfMrPxezy64qOEcCQPZdWX4ymNC0njI9yjbjGu3iOv1Cqk0WbTLvZXYVbFd6xhaatJrXhrjlFRhcWmH6B4OWx1zC4T9oUamFOXEU30joO8EA/lfdrtCbErtfso2NUD34twLabqfd05sakuDnPA/AMoAO+SRYSfSKjA4FrgC06ggEHwNlssdo5JZnGW3B88uxSa0E3P18l7JtPsFgK7sxo927eaLjTnTVrfROmsSnYHsBgKRzCiXHhUq1ajZ45XOLfYo9ov+pVcHKfZb2ecav7a4QxrXMo2jvM4h7/yANAHEkncvQNrbEw+KEV6TXxYOI9Nv5Xj0m+BWi1sC3T/AAnQtUqVHJKblKzgsR9mtOYp4io1nBzWPcL6B9vaCtnYXY7DYVwe0OqVRpUqkOLbQcgADWmCbgTBiV0kJYTSiXkk1VjA1PDUsJYVigAJwSJUA4FOlMSoQOlEpEqAEIQgFQkQgBKkCEAspEIQAU0hOKRAJCSE5IgGwjKnJEAwtTS1SJpQkZCTKnpVAI8qa+mCIIkcDceRUiVAVmYVjbNY0dGtHuChqbKoOcHuo0y4aONNhcI0vCvFAQWRhqITwgoBAEoCUICARLCClQAAlhCUKQLCIQEqARKhAQCwlQhCASpEIBUIQgBCEID/2Q=="/>
          <p:cNvSpPr>
            <a:spLocks noChangeAspect="1" noChangeArrowheads="1"/>
          </p:cNvSpPr>
          <p:nvPr/>
        </p:nvSpPr>
        <p:spPr bwMode="auto">
          <a:xfrm>
            <a:off x="207541" y="-144463"/>
            <a:ext cx="406612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MSEhUUEhQWFhQXFxgXFRcXFhUYFxgXGBQXFxYYFhYYHyggGBolHBQVITEiJikrLi4uFx8zODMsNygtLisBCgoKDg0OGhAQGywkHBwsLCwsLywsLCwsLCwsLCwsLCwsLCwsLCwsLCwsLCwsLC0sKywsLCwsLCwsLCwsKywsL//AABEIAKkBKwMBIgACEQEDEQH/xAAcAAABBQEBAQAAAAAAAAAAAAAAAQIDBAUGBwj/xABDEAABAwIDBQQHBQcDAwUAAAABAAIRAyEEEjEFQVFhcQYTgZEiMqGxwdHwB0JScuEUFSNDYoLxM1OSg6LCFhckRJP/xAAaAQEAAwEBAQAAAAAAAAAAAAAAAQIDBAUG/8QAKhEAAgIBAwMDAwUBAAAAAAAAAAECEQMSITEyQVEEE9FxobEUUmGBkSP/2gAMAwEAAhEDEQA/APZUJEBCRUIlCAEqRCAVLKSUIBZQkSoASpEIBUqalQgVCRCAVCREoBUJEIBUIARCAEQnBqWEA2EkJ8IhAMhLCfCFIG5UQnIQDYRCdCIQDYRCcQkQCQkhPSQgGwiE5EICjSxLXaKTOFy9IHUajW58xvVuliqg0JM65YHv3rnWZdzql6drg3pTlj0MeJl0zzAtykq5TxjZ9YdJ0WqkmYShJcltCayoDpfyS5lYqOQkSoASpEIBUIQgFQkSoAQkSlALKE1KgFQkhMfVaNSB4pYJQU9oVRuLZ+Lzke8K3TKEtNcj0JUIVEQlQgEQlQgEQlQgGwiE6EQgESQlQgEQlVXaW0KVCm6pWe2nTbq5xgD9UBYJVWttKiwlr6tNrhqHPaCOoJXmHaft/iK57vCThqRj+O8TWeJFqdEiWTzueA1XJDYOFN34avVebuqPrMa553kh1/NbLFXU6+/4M/cvpVnqVN/M+8fMHnvT85nXdvF48/est7rHl9XVvC4guANgbTeQTGi8iz26LMk3jqY3coKlpTv94+Sqd7B4/A8+CR7rm5B5GBEXSyKs0u9Ivm32m88lKzHx6wtxm7RyG9ZzcToDe26LcoUhqNiTprPBaLI0ZywxfKNuli2u9UyeGht111VoFc43Lu9g93BWqWJc3fPUX81rHP5Oefp2uDaQqGG2g0zMj233hWhiG8fYtlOL7mLxyXYlSqu7EcB4m3s1UZxDuIHQKHkigsUmXEEqnnMSSY3yVRq7YpNOVvpv4NE+6/sUe5fCJcK5ZsGoOPkq9bFhoLjDWj7zzAXNY/tE5uvoct/jv9y5TbO1RVcBUbnaDLW3AceL7y7TQq8U5OnsikmktlbO4/8AVdF1qZqVRvdRpucwdanqjzTsN2gpVASHvZGoqB1M30gO9YWN2yvOH7ehjw7KZAu42Y0GTkbZrRuNvbdUndoqX+60kcCXR4tmFeccfEb+tlYSyLqo9RrbcojVxPg4/XFVn9oaYPotcf7Wj/yXmr9u0z/MHX0j8E1+36Mf6okT+Lw15SstCNPckd1iu1jp9DDy2YLnVWUzMxYOmR8lo7O7WBlqjJbMfwntqFvA5CGvj8oK8txHaCkQBmO/8R6KXZG28/etYCW5Wy4gi4qAgt32gif6lrFY1zEzlLI++x75gcWyqxtSk9r2OEtc0ggjkQrC8p2D2gfRe4tMB93sj0S78cbnmRJGtjquy2f2spv9YRzGkqr/AIB0iFWw+Ppv9Vw9xVglAKhJKVACEIQAhCEAJCqe09q0cO3NVqBg56noBdeadsvtBqPaaeGeKFMmHVnGKpbH8po9Unjc9NVKVhnWdqu29HCZmNIqVwLszAMpz6prP+7JiGiXGbBeZ7Ux2Ixj+9quIDbtLxGQafwaBP8AD1HpPlx4jRc9T2i1v+hTk3PeVJgE+s4A3zHe4kOPFaGztjYjEfxH5jT/ABOf3VK/PQjzPVarIoKoc+fgzeNy6uPHyWKValT/ANOXuIMvEucTDvRDiPRmNQNJ4JP3oB6zWzvym3gTc9V0PZ/stmY3umftDrEvIdSw/Iyf4lSL29HVdjS7JVIE4hjTA9FlCkGD8sgmOqxdvk0W3Bz9TEQ3MNefulOpVgdLRu+I4qsTa/Q/AqMP53HTmPI2XmntUaf7RGlxx05a71Ia88TysIMQsoP4TfX/AAp6VQ2v4fJQTRoscRe0+fVWKfHjoqFGrJ+FwjviHRp7j+u5CtWaTNeXxT21TMHf9XVOnWOpN/qJUubw+r6KbKl9mnifrkpKZP6KjTq2+H1uUgd9forJlWjTDkd7GqpMeeacSp1FNJxPbPtWaWIdSeD3YDHMLZIc0gZswsQZm49iwdpfaM6MlEFlP8NJgpg/meSXFdJ2p2D3ouJgktI1BOvguCxGwi0mW5hyOUz0PwXRjyqqOfLgkna3KlftNUMw2PGT1JKoVMfWqA5nGOXzC16WzQD6p65dPEq9QwlEiHEk9WjrcSfYtHOPkyWGb4TOSGE5e5W3bMfvMA3FybLp8NhGBwLaVV53Q30Qf6i/Jm8B4rSZhyfXo1SeIpNHsFQqvuxNP0+TwcFU2cRcn2Ee0o/d9tTpOi7HGCi31qdQf9B3vsAoMLgqeIDzhwHZbubpUbuzOpn7vO4VlOLKSxTXKOTp4OePl5K9tKn3NHuNatQh9Ub2sAlrHcyYtwBnVaz9k12klpyfkAkDmT6Q6gLLxGze7B0dMkmbmf6t5VjOivszbdSj6JJc0aNdqPyk35wfYur2Zt+m6Lnw132kTbz0XGdzrbh136b01tM6gwZ0Pw4ae5CD1fZm1DIgiSdARuvMHXU+S0/2+tV/+zWaAfRp08lOQAJmo4OM6ncN3NeQ4bbFaidbbwb+3Q/V1rDtSXMc0MALsoDwbgEnMcuotprroFeEnF2iso2qPUMNtqvTMsxTarNS3ENAgbgKlNoIPJzTOsjf0Wyu1dKqLtLHiz2yHZTE2I9ZvB0X9i8b2T2ndSqNeYa4ZYJYSHOgg5gLGRay08Tt1lWoagNMOcIhpyjUGzTG/wCKvklqe6plYRrvZ7OzadI6Pb0Jg+RhMq7XotMZw4/hZLz5NmOpXlOH2y8WkwPL/Flo09tuiM0fPdMb1kXOu7RdrWYWg+r3b3EQGg5Rc7zJsBc/5XnO1vtTe+e7qOa0khoZTyuIm0ufp1lXNs41z6YGoJ1iQBBBn/ksjYXY5tZ7y57abQA8BoD6mXeSXegxrSN866IDl8XtuvXJc52QHUyXPP8Ae7TwCvYbs09wZVqRSpuA/iVSczzcHJTE1KhMTYQeN13PZjs7TxDGOwYLGXccVVpNNWYgNod4Ia2C4ZmtOto1W/WxeytmkmtWY7EQMxc41q7ovdol28/BTFOQujmNgdkHug0qMgQRXxLQGzOtPCA+TqjiR+Fdvg+ztJhD67nYiq0es/QcYaIa3wA6LmsR9oVbEnJgcLUfOhe0+B7th9Ec3uaFLT7K7Qxd8dXFOn/ttOa19WMy0x45+q39hrraX5MnkvpVm7tLtbh6Jyd4C4fy6INRw5Et9FviQsKr2zxLiTT2e9zD6pdiA0kcw2k4DwcV0mx+zeEoAd3T7xw+86HR0FmN8AFvgnkj9mOyTf1dFf8ArLul/VnlNeoRynTpv9iZIgW5i91C48BA38AoG1yDyN7fIrxD6NFy2k3+vJI1x0PDcmMrb98dOimbDog9I93xQD6NeNTaRHLcrDn3nl5xe/EhUq7IF+YMcOKXDVIJnXS+h3QoINQVCPrxhSd/InlEb9byOqgZVDgI0jzj5KM1ojr7TbwQjk0W1L/XuVmnV+t3+FkMrcfZ71JTr630Av8AH60U2RpNppEfW5SMt9XWZQxd+dvH9VdZiRZSmVaJKjJVGvs5jvWaCenzV8VG8bp3JTyRbRjfuWlPqNPgFPT2ewaNb5BaWRMNNSRZW/Zm8PYE8UgipSclEqQK7DMcLgLF2l2UpvcKlIupVm+rUpnK4fMcQZBWyXn/ACnMrJYo4rGVatIxi6YjdXoiG/8AUp/cPEj0eiqYzANeJBBGoI9WNxMXbuvpyXoNZrH+s3xXP4vs6Gy/DGN+XQTqYj1SeVjvBWscjRjLEmefY7ZWXUdAYuOThrf3LIqYUtN7RpJPsXobx9yoAHH7roynpunmIHGNFhbYptY4tAyu0OfS94a5bRmmc0sTicnVYQIvzB0n4lRCkwGCBl3lzM3KwEGOl+ui16+A4etwI56giyoPpXvpckLROnZk1exfxGHpMpHJUdTrNY0mm7K6lWEwTh3gXgateJtrqFk1KhdEACNzQQLb40B00gWVmm45TmlzJAN9CfvNO53v3zZVgItPDSQDG+Pgtck9S2/wzhDS6ZYwOOqMMh5GkAklttBlO7VdThajiwEiJ0HS0jfF4vzXIsokmdwvv06RYe5dBgtuvoUjTLc4OmgNnZhJOn3r+CxRoV8Xtqs0ubkaCHREEn36Xsr/AGe7VV295kZSLxTmKmYsdld6di4RZwMTBy71Q2yRXY3EN0JNN7Tq2LsM6OzAk23hHYyq2ni6L3ZR6UEuBMBwIOgPHgrwaUk2VkrR12H2ftjaLR3tZ9CjyP7PSDf6WM9N4tvIHNdLsH7PsDh7ua6u/Ul4DWTxDRd3U5l0VauxlqlQvcNzRA5S7WehHRRfvc6UmhvOC4+K6Jeo/Zt9Pnk51ilLq+/wauGwxa3KxraTODWhv15JlSrQb67s5HE5vZoFg4jGOd674/M4NHkTPsVR2MpDWo3wa53tMBc7k2bqCR0VXbf4GwN2b5Nt7VWO1KnE+QHwWBU2zQH43HmQPcPiq52/S/2h4l/zVaLHLUsVbXTU8U/vWyd83mOcLlW4wm3xs4HSVp0sdu3xHPgV57R7akb1h6Vvd5IbVyGN0gtPjccrlVKeIBAGoI8rJXPPW1+EaXCqSXqtdxmSZFo67iohiTfhbqD8rKu8REHlM+wqEkgkHzk79/6KKGxqUa5EEnSfbbcrZrhx426GfiFh0qpAEjrz6FT06sEGenhdKINlv0Omqmw7IOlyJ8JsVnYeubHz4W4LRw+0GAXB5+UeagllhtGdNJk/XinljhpPw/RPoYym7Q+HRTAA3aZlKKWUTWc28KanjHcCOFlcpQTcX5yr7aLGi8KVFkOaRnNxX1dTtxQUhxVHSRPUSmGg112wpplbQ6nXlS94PrgqrsH9fNOZTjp9W5KdxsyyXN4FMeGbioyz63qrXpkjRTbJikXgwcR58lE+lv0M+zh0WK5pGk744Kzhsa4a3HHz0UajRw8Mv18PTrNLXgX1B3+HFcztfsq+CWfxG/hJ9IR+F2/oV0Zc10Qb8FZw9Q6G/vV0zGUTx/G4F1Ocue2rdCOoOiwcZinOsZAG7f4le8bS2ZSrD0233OFnDxXCdouxbhLmjML3aLj8wW0Mnk5smJtbHIYamHMa38TY/u3HzColl7jTXqtRuFcwQdWn9QlxuGzQ9o19Yc+S0TMZRtWVKFNsXIHCRfW58fFaGJwpFKk+AQS8EQbFsW00hR0KIgTr4jfMf4W7g8OH4d9M2cHZ2i+o153E+xWbopHcxMEzNTqtO9pd4tIM33x71msqOpuD2GHNIPKZm44LfwOFc01CAJFNwEmBJENBdcgXWccE5hDnkcCQLC1p4BSVOv2ft+rWYO5YajwSHZWTBnRzj6IPU3sqO0O0T6biyrVpAts4Cpmyne1wbaRvAmF0tftI0U20sMx9V7WhuZoLWAimBmaILnXv6omNVzmzPs+xLwIoOAt6VSG+PpXPkpTBlv7UN3Pn8lI+8gAqA7eqO9WnVd1ysHxXoGB+zKr999Ng4NBeYnebArcwf2cYdv8AqVKjzvALWt9gn2qdT7EHkP7Ti36NY0c3OcfZCBQxB/mt/wCP6r3XD9kMGz+Q13N5LveVpt2ZRGlKn/wZ8ktg8Gr9i8bSkCm2rxbTe3vGjnTflMcImYWRWD6LorMdTdwe1zCTyDgJX0a+kDqJtCjrYVrwWuGZp+6YI8nSFi8SZ0r1DR890MZBPL3i466haWHxgIAH1vXou0vs3wdQksaaUzem4tgkyTkMsPTKFyW1vs4xNETRe2sOBHdv8JJaT4tWTxNHRD1MTPOJG6INx8iow/0iRwG/zlZNWnUpPyVGvpvj1ajS23KfWF9RIV3DCY56b55LNxo2U0y0yt6I633EX/VTB8XFxm68iYUX7MMo4DXp/lW2YeDbwn3E7+XFVotYd4REaWB+fRXKFZzvWEH3lRUmSBzHC11aY5gcA48dYOo4+CrRLZDVpHWd/ROp1azLgyJtNugVw0QdOh6WlRVsK4GxINx4brKBdk7O0LmiC06cOcKhidp1qhOWRP1onClUH3p6idSp6L3j1g3doNECSXYq0MNvMzrO+Ffw+KczRxjn8twUjSCNPAm3h9blDUpA6T+iUTd8mvQ2ubTfqpX7YH0Fzjqb2n0dFLSrgeuCptke2jWdtk7gkZtAncq7DSMXvwGqn7nSx8EJ0pDquIB+KrOxManRLWaR9e9VXukcD9blFk0TYPEtdBb9fNa9J5aAXER7V5/gdqOovdSdZzSS2fvMJkEcYmD0WrS2q4mVZbESTZ17MVfqdY3qVuIlYFDGtcOqtUXSbHlMwrFNJFtjs/TrS5nov/7T14dVx7sE6i8sqCOIsfFvELvm1THrT4KHalOnUaW1Bpod4J3tKsp1yZzxXwcY+gzURfQfBSUGOmQIj2rotg9lqlef4tNrAYJHpPI/LbKOpXb7P7MYekB6PeOH3qhzX6er7F1x3R509mec4fA1a9mML73ytAnhLtB5hdLsPsLBDsRGUfyxeeTzpHEDXiu7a0CwsOSVWK2QYXB06YimxrBwa0N9ynhCEIBCEIAQhCArwkhSkJuVCSMhIU8tSEIDne1/ZpmNwz6TSKdQQ+i+LMqNmLD7pktdGoK8axuy8ZhHZcRh6og+uxjqlM8w9giOsHkvoaFxn2k9rzs+lTbTnvaziA4AHIxsZ35TYm4A5kndBq4p8lozceDzWji3H0Z8Db37t60WVnOiTfWbj6HzXI4jbALswdmLiS7MHh88TUMyT9QtfZu0w4e/cR1HxC5pwo7sWVSOiDXWMjgemvkCgYcW33+enko8PiJgRfdyPVaNOk0+AGnCdRu5rNo3IWPcwyOUrQw2MabOkHceF+PmoXUSJ3x7voKKrh5B5a7/AD4Dcqjk2jRBFtPd47lXrYWN3y8I1WZSxT6Z14mN60sPtRps4R9e5RRFNFWoy97eX15qWne9z7fBXarWOEgiLplOpTbq4JRbVYylRn9f0S1cED8eiiq7ZosOs8jCpv7SNfIDTHGFI3vYc7DMpmd31okO0S31HZhw1+iq+LxucfFYddzpn3KKNVPydGzaQebjKd8p5vce9cxTxJ3q/ha5O+3D5pRDaJdsbKZXGlxcG8g8QRceCwH99QMPBez8QHpj8zRZw5iDyK6qnXuo8UwOGnTqrJ1syrXgycDtNpuHAjkVq4fH8TbiuT2rsoSX0yadT8TbT+YaOCq7IxVd7zSc0OqC7A2c1QC7sjdHOAEwCCQDAJsrqN8FXPT1HoZ2gW+sDBgTym9vJUds7eGRzRqdCOO5cyzbgjK65G4zI5FurSqNXF53TBA63JVdLNNcaPQuw+1HHE0m/iLmnmMjjHSQCvVGFeV/Zbsl9Sp+1OEUmBwpn8bzIJb/AEtBN95PJeqMXXijUTyvUSUp2iVCELQ5wQhCAEIQgBCEIBEkJUIBpCaQnlIUBGWrjvtG7InaFFndkCtSJdTzWa8OEOpk/dmAQdxC7QphCEnzLtHYdegctfDV2HeTRc5v/NktPgUzCdn8XWqtbhKFZ95z926m0X+894ygcbnovpoppKigeLbc2C/Z1Ok+viKLqj4HdNDg7NN+6F87eJIaNeir4famZ0DUiN2ok69R7VjfaG2v+9MS6oTna6KciQKBH8PKDbLBP92ZYDKtRrpEA8WiPZos5Y0+Dpx+oa2Z6tg9ogjm6506CehtKeHC8HkRO8G8+RXnGD2+acZzAv4z8Aukw+1hE7oESCJvIInjx3yueUGjqhkjLg6CowHTn+qrlxEjfoq2Gx4m2nhvMqxWq/XgqGyJ6dX6+KTK0mHb+aqsqkfWnNWYDglBofV2MwQ4QVAcUynNo4iFXrY91K2oWZi9qNelBPyXa+Ja4yI5qN1MEc/rcs3vgfVN+dggVHjopoOSfBBjK9Sm4EMLm74ImOQ39FdweOa4AjTiPb06IzZtVk46gWuzUjldv4O/MOPPVSqexV2tzp2Ynj/lSmsT7Fz/AGer1sS51OnTJqsaHGmHDM5swTTDozRaRM3GqunEkEseHMeNWuaWuH5mugjyhS4MiORFmvf68Vk4jDw5r2ktcwhzHt1a4GWuB4jyV81wLEocRBMOcTZoaJc5xIADQNSbABFsXaTW56V2dNHaeDZVxdCjUqS5lSabYL6bi3M06gGAYm0lOp/Z9s0PDxhhIMwalYs//IvykcoV7slsk4XCUqTozgFz40zvcXuAPKQP7VstC60vJ5MpU3p4FpNAAAAAAgACAANAANArDFC0KZqsUJEIQhAIQhACEIQAhCEAiEJUAiQhOSIBhSEJ5CaUBGQmkKSEhCEmD2i7L4bGgCvTlzRDKjTlqNGsNeN39JkclyTvsmoTIxWIA4RRPty/BeklqaWoDktk/Z5gKL2vdTNZ4Mh1ch+W4MtYAGAzvheL9pcfiHY3Euq+uKz2Q7+W2m8hjGX9FgblMc53r6TyrmO1HYjDY13eOzU60R3rIkgaB7Xei+Od+aigtjxLA7U1D/ROgP3fPUX4+a3aeIzNBBOU7wun/wDaM6ftgy7v/jDN595C6TYv2fYLDsILDWc6zn1Tf+1rYazqBPNZvEmdMPUtcnnB2g5nrDM38Q1jmFFU2+Nxldztf7O4GbB1Swj+VVl7DbdU9ZnjmXB7Uw1ag7LiafdH+oeifyvByu8CspY2jqhnUirXxpqfMrPxezy64qOEcCQPZdWX4ymNC0njI9yjbjGu3iOv1Cqk0WbTLvZXYVbFd6xhaatJrXhrjlFRhcWmH6B4OWx1zC4T9oUamFOXEU30joO8EA/lfdrtCbErtfso2NUD34twLabqfd05sakuDnPA/AMoAO+SRYSfSKjA4FrgC06ggEHwNlssdo5JZnGW3B88uxSa0E3P18l7JtPsFgK7sxo927eaLjTnTVrfROmsSnYHsBgKRzCiXHhUq1ajZ45XOLfYo9ov+pVcHKfZb2ecav7a4QxrXMo2jvM4h7/yANAHEkncvQNrbEw+KEV6TXxYOI9Nv5Xj0m+BWi1sC3T/AAnQtUqVHJKblKzgsR9mtOYp4io1nBzWPcL6B9vaCtnYXY7DYVwe0OqVRpUqkOLbQcgADWmCbgTBiV0kJYTSiXkk1VjA1PDUsJYVigAJwSJUA4FOlMSoQOlEpEqAEIQgFQkQgBKkCEAspEIQAU0hOKRAJCSE5IgGwjKnJEAwtTS1SJpQkZCTKnpVAI8qa+mCIIkcDceRUiVAVmYVjbNY0dGtHuChqbKoOcHuo0y4aONNhcI0vCvFAQWRhqITwgoBAEoCUICARLCClQAAlhCUKQLCIQEqARKhAQCwlQhCASpEIBUIQgBCEID/2Q=="/>
          <p:cNvSpPr>
            <a:spLocks noChangeAspect="1" noChangeArrowheads="1"/>
          </p:cNvSpPr>
          <p:nvPr/>
        </p:nvSpPr>
        <p:spPr bwMode="auto">
          <a:xfrm>
            <a:off x="410847" y="7938"/>
            <a:ext cx="406612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" y="1219200"/>
            <a:ext cx="4798423" cy="2305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57" y="3498850"/>
            <a:ext cx="6709093" cy="339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14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6" y="3498850"/>
            <a:ext cx="5659840" cy="335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84775" y="1762171"/>
            <a:ext cx="6477000" cy="12192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Humans Augmented by technology </a:t>
            </a:r>
            <a:r>
              <a:rPr lang="en-US" sz="32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….rather </a:t>
            </a:r>
            <a:r>
              <a:rPr lang="en-US" sz="32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 </a:t>
            </a:r>
            <a:r>
              <a:rPr lang="en-US" sz="32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replaced by it? </a:t>
            </a:r>
            <a:endParaRPr lang="en-US" sz="32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dirty="0" err="1" smtClean="0"/>
          </a:p>
        </p:txBody>
      </p:sp>
    </p:spTree>
    <p:extLst>
      <p:ext uri="{BB962C8B-B14F-4D97-AF65-F5344CB8AC3E}">
        <p14:creationId xmlns:p14="http://schemas.microsoft.com/office/powerpoint/2010/main" val="40642587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016000" y="2286020"/>
            <a:ext cx="10877550" cy="1152525"/>
          </a:xfrm>
          <a:prstGeom prst="rect">
            <a:avLst/>
          </a:prstGeom>
          <a:noFill/>
        </p:spPr>
        <p:txBody>
          <a:bodyPr/>
          <a:lstStyle/>
          <a:p>
            <a:pPr defTabSz="914400">
              <a:spcBef>
                <a:spcPts val="600"/>
              </a:spcBef>
              <a:buFont typeface="Arial" charset="0"/>
              <a:buNone/>
              <a:defRPr/>
            </a:pPr>
            <a:r>
              <a:rPr lang="en-US" sz="2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  <a:cs typeface="Arial" pitchFamily="34" charset="0"/>
              </a:rPr>
              <a:t>                                           </a:t>
            </a:r>
            <a:r>
              <a:rPr lang="en-US" sz="2800" kern="0" dirty="0">
                <a:solidFill>
                  <a:prstClr val="black"/>
                </a:solidFill>
                <a:latin typeface="Calibri"/>
                <a:cs typeface="Arial" pitchFamily="34" charset="0"/>
              </a:rPr>
              <a:t>ever-increasing ways to improve the human condition</a:t>
            </a:r>
          </a:p>
        </p:txBody>
      </p:sp>
      <p:sp>
        <p:nvSpPr>
          <p:cNvPr id="126979" name="Titel 2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41375" y="152400"/>
            <a:ext cx="8686800" cy="762000"/>
          </a:xfrm>
        </p:spPr>
        <p:txBody>
          <a:bodyPr/>
          <a:lstStyle/>
          <a:p>
            <a:pPr algn="l" eaLnBrk="1" hangingPunct="1"/>
            <a:r>
              <a:rPr lang="en-US" altLang="en-US" b="1" dirty="0" smtClean="0">
                <a:solidFill>
                  <a:srgbClr val="0000FF"/>
                </a:solidFill>
              </a:rPr>
              <a:t>The World is in a Race</a:t>
            </a:r>
            <a:endParaRPr lang="de-DE" altLang="en-US" b="1" dirty="0" smtClean="0">
              <a:solidFill>
                <a:srgbClr val="0000FF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406402" y="2209820"/>
            <a:ext cx="10645773" cy="1142980"/>
          </a:xfrm>
          <a:prstGeom prst="rect">
            <a:avLst/>
          </a:prstGeom>
          <a:noFill/>
        </p:spPr>
        <p:txBody>
          <a:bodyPr/>
          <a:lstStyle/>
          <a:p>
            <a:pPr defTabSz="914400">
              <a:spcBef>
                <a:spcPts val="600"/>
              </a:spcBef>
              <a:buFont typeface="Arial" charset="0"/>
              <a:buNone/>
              <a:defRPr/>
            </a:pPr>
            <a:r>
              <a:rPr lang="en-US" sz="2800" kern="0" dirty="0">
                <a:solidFill>
                  <a:prstClr val="black"/>
                </a:solidFill>
                <a:latin typeface="Calibri"/>
                <a:cs typeface="Arial" pitchFamily="34" charset="0"/>
              </a:rPr>
              <a:t>Between</a:t>
            </a:r>
            <a:r>
              <a:rPr lang="en-US" sz="2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  <a:cs typeface="Arial" pitchFamily="34" charset="0"/>
              </a:rPr>
              <a:t> </a:t>
            </a:r>
            <a:r>
              <a:rPr lang="en-US" sz="3500" b="1" kern="0" dirty="0">
                <a:solidFill>
                  <a:srgbClr val="0033CC"/>
                </a:solidFill>
                <a:latin typeface="Calibri"/>
                <a:cs typeface="Arial" pitchFamily="34" charset="0"/>
              </a:rPr>
              <a:t>implementing</a:t>
            </a:r>
            <a:endParaRPr lang="en-US" sz="2800" b="1" kern="0" dirty="0">
              <a:solidFill>
                <a:srgbClr val="0033CC"/>
              </a:solidFill>
              <a:latin typeface="Calibri"/>
              <a:cs typeface="Arial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552450" y="3573483"/>
            <a:ext cx="10877550" cy="1303337"/>
          </a:xfrm>
          <a:prstGeom prst="rect">
            <a:avLst/>
          </a:prstGeom>
          <a:noFill/>
        </p:spPr>
        <p:txBody>
          <a:bodyPr/>
          <a:lstStyle/>
          <a:p>
            <a:pPr defTabSz="914400">
              <a:spcBef>
                <a:spcPts val="600"/>
              </a:spcBef>
              <a:buFont typeface="Arial" charset="0"/>
              <a:buNone/>
              <a:defRPr/>
            </a:pPr>
            <a:r>
              <a:rPr lang="en-US" sz="2800" kern="0" dirty="0">
                <a:solidFill>
                  <a:prstClr val="black"/>
                </a:solidFill>
                <a:latin typeface="Calibri"/>
                <a:cs typeface="Arial" pitchFamily="34" charset="0"/>
              </a:rPr>
              <a:t>and the seemingly ever-increasing </a:t>
            </a:r>
            <a:r>
              <a:rPr lang="en-US" sz="3500" b="1" kern="0" dirty="0">
                <a:solidFill>
                  <a:srgbClr val="0033CC"/>
                </a:solidFill>
                <a:latin typeface="Calibri"/>
                <a:cs typeface="Arial" pitchFamily="34" charset="0"/>
              </a:rPr>
              <a:t>complexity and scale</a:t>
            </a:r>
            <a:r>
              <a:rPr lang="en-US" sz="3500" kern="0" dirty="0">
                <a:solidFill>
                  <a:srgbClr val="377BBF"/>
                </a:solidFill>
                <a:latin typeface="Calibri"/>
                <a:cs typeface="Arial" pitchFamily="34" charset="0"/>
              </a:rPr>
              <a:t> </a:t>
            </a:r>
            <a:r>
              <a:rPr lang="en-US" sz="2800" kern="0" dirty="0">
                <a:solidFill>
                  <a:prstClr val="black"/>
                </a:solidFill>
                <a:latin typeface="Calibri"/>
                <a:cs typeface="Arial" pitchFamily="34" charset="0"/>
              </a:rPr>
              <a:t>of global problems.</a:t>
            </a:r>
          </a:p>
          <a:p>
            <a:pPr defTabSz="914400">
              <a:spcBef>
                <a:spcPts val="600"/>
              </a:spcBef>
              <a:buFont typeface="Arial" charset="0"/>
              <a:buNone/>
              <a:defRPr/>
            </a:pPr>
            <a:endParaRPr lang="en-US" sz="2800" kern="0" dirty="0">
              <a:solidFill>
                <a:prstClr val="black"/>
              </a:solidFill>
              <a:latin typeface="Calibri"/>
              <a:cs typeface="Arial" pitchFamily="34" charset="0"/>
            </a:endParaRPr>
          </a:p>
          <a:p>
            <a:pPr defTabSz="914400">
              <a:spcBef>
                <a:spcPts val="600"/>
              </a:spcBef>
              <a:buFont typeface="Arial" charset="0"/>
              <a:buNone/>
              <a:defRPr/>
            </a:pPr>
            <a:endParaRPr lang="en-US" sz="2800" kern="0" dirty="0">
              <a:solidFill>
                <a:prstClr val="black"/>
              </a:solidFill>
              <a:latin typeface="Calibri"/>
              <a:cs typeface="Arial" pitchFamily="34" charset="0"/>
            </a:endParaRPr>
          </a:p>
          <a:p>
            <a:pPr defTabSz="914400">
              <a:spcBef>
                <a:spcPts val="600"/>
              </a:spcBef>
              <a:buFont typeface="Arial" charset="0"/>
              <a:buNone/>
              <a:defRPr/>
            </a:pPr>
            <a:endParaRPr lang="en-US" sz="2800" kern="0" dirty="0">
              <a:solidFill>
                <a:prstClr val="black"/>
              </a:solidFill>
              <a:latin typeface="Calibri"/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09613" y="4876809"/>
            <a:ext cx="10820399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Global Collective Intelligence can help…</a:t>
            </a:r>
          </a:p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		 				                   </a:t>
            </a:r>
            <a:r>
              <a:rPr lang="en-US" altLang="en-US" sz="40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Win the Race</a:t>
            </a:r>
          </a:p>
        </p:txBody>
      </p:sp>
    </p:spTree>
    <p:extLst>
      <p:ext uri="{BB962C8B-B14F-4D97-AF65-F5344CB8AC3E}">
        <p14:creationId xmlns:p14="http://schemas.microsoft.com/office/powerpoint/2010/main" val="345250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10213975" cy="2514600"/>
          </a:xfrm>
        </p:spPr>
        <p:txBody>
          <a:bodyPr>
            <a:noAutofit/>
          </a:bodyPr>
          <a:lstStyle/>
          <a:p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If you can’t beat ‘em, </a:t>
            </a:r>
            <a:b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why not join ‘em? </a:t>
            </a:r>
            <a:b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…and evolve together?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4083" y="2971800"/>
            <a:ext cx="12584085" cy="388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04777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175" y="152400"/>
            <a:ext cx="9677400" cy="914400"/>
          </a:xfrm>
        </p:spPr>
        <p:txBody>
          <a:bodyPr/>
          <a:lstStyle/>
          <a:p>
            <a:r>
              <a:rPr lang="en-US" sz="4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Inevitability of New Economics </a:t>
            </a:r>
            <a:endParaRPr lang="en-US" sz="4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976" y="1828800"/>
            <a:ext cx="12039600" cy="46482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Concentration of wealth is increasing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Income gaps are widening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Employment-less economic growth seems the new normal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Return on investment in capital and technology is usually better than labor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Number of persons per services &amp; products is falling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25-50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% unemployment is a business-as-usual forecast </a:t>
            </a:r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 by 2050 without 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new economic </a:t>
            </a:r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approaches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Need for national long-range strategic planning workshops</a:t>
            </a:r>
          </a:p>
          <a:p>
            <a:pPr marL="0" indent="0">
              <a:buNone/>
            </a:pP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0932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52400"/>
            <a:ext cx="10213974" cy="762000"/>
          </a:xfrm>
        </p:spPr>
        <p:txBody>
          <a:bodyPr/>
          <a:lstStyle/>
          <a:p>
            <a:r>
              <a:rPr lang="en-US" sz="40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Future Work/Technology 2050 Study</a:t>
            </a:r>
            <a:endParaRPr lang="en-US" sz="40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Literature and Related Research Review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Real-Time Delphi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Road Maps and Scenario Drafts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RTDelphi Feedback on the Scenarios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Final Scenarios, Policy Implications, and produce initial report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Initial Report as input to the National Planning Workshops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Collect results of the national planning workshops, analyze &amp; synthesize results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Final report for public discussion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5649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8534400" cy="1046430"/>
          </a:xfrm>
        </p:spPr>
        <p:txBody>
          <a:bodyPr/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Guaranteed income – 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cash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flow projection 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elements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0375" y="1219200"/>
            <a:ext cx="11582400" cy="5486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/>
              <a:t>Income </a:t>
            </a:r>
            <a:r>
              <a:rPr lang="en-US" sz="2400" b="1" dirty="0"/>
              <a:t>to Government</a:t>
            </a:r>
          </a:p>
          <a:p>
            <a:pPr lvl="2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License </a:t>
            </a:r>
            <a:r>
              <a:rPr lang="en-US" dirty="0"/>
              <a:t>and tax Robots</a:t>
            </a:r>
          </a:p>
          <a:p>
            <a:pPr lvl="2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Carbon </a:t>
            </a:r>
            <a:r>
              <a:rPr lang="en-US" dirty="0"/>
              <a:t>Tax</a:t>
            </a:r>
          </a:p>
          <a:p>
            <a:pPr lvl="2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Tobin </a:t>
            </a:r>
            <a:r>
              <a:rPr lang="en-US" dirty="0"/>
              <a:t>tax – on international financial transfers</a:t>
            </a:r>
          </a:p>
          <a:p>
            <a:pPr lvl="2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Eliminate </a:t>
            </a:r>
            <a:r>
              <a:rPr lang="en-US" dirty="0"/>
              <a:t>tax havens</a:t>
            </a:r>
          </a:p>
          <a:p>
            <a:pPr lvl="2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Universal </a:t>
            </a:r>
            <a:r>
              <a:rPr lang="en-US" dirty="0"/>
              <a:t>minimum corporate tax</a:t>
            </a:r>
          </a:p>
          <a:p>
            <a:pPr lvl="2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Own </a:t>
            </a:r>
            <a:r>
              <a:rPr lang="en-US" dirty="0"/>
              <a:t>percent of corporations</a:t>
            </a:r>
          </a:p>
          <a:p>
            <a:pPr lvl="2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Tax </a:t>
            </a:r>
            <a:r>
              <a:rPr lang="en-US" dirty="0"/>
              <a:t>massive wealth growth like some IT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/>
              <a:t>Lower </a:t>
            </a:r>
            <a:r>
              <a:rPr lang="en-US" sz="2400" b="1" dirty="0"/>
              <a:t>annual cost of guaranteed income </a:t>
            </a:r>
          </a:p>
          <a:p>
            <a:pPr lvl="2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Consolidate </a:t>
            </a:r>
            <a:r>
              <a:rPr lang="en-US" dirty="0"/>
              <a:t>welfare programs (unemployment payments, etc.) into the guaranteed income</a:t>
            </a:r>
          </a:p>
          <a:p>
            <a:pPr lvl="2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AI/robotics </a:t>
            </a:r>
            <a:r>
              <a:rPr lang="en-US" dirty="0"/>
              <a:t>lowers to cost of living</a:t>
            </a:r>
          </a:p>
          <a:p>
            <a:pPr lvl="2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Free or very low cost health, education, transportation, and energy</a:t>
            </a:r>
            <a:endParaRPr lang="en-US" dirty="0"/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/>
              <a:t>Factors </a:t>
            </a:r>
            <a:r>
              <a:rPr lang="en-US" sz="2400" b="1" dirty="0"/>
              <a:t>to consider</a:t>
            </a:r>
          </a:p>
          <a:p>
            <a:pPr lvl="2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National service; Minimum </a:t>
            </a:r>
            <a:r>
              <a:rPr lang="en-US" dirty="0"/>
              <a:t>annual public work</a:t>
            </a:r>
          </a:p>
          <a:p>
            <a:pPr lvl="2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Phase </a:t>
            </a:r>
            <a:r>
              <a:rPr lang="en-US" dirty="0"/>
              <a:t>in from work to “next” </a:t>
            </a:r>
            <a:r>
              <a:rPr lang="en-US" dirty="0" smtClean="0"/>
              <a:t>what every post-job/employment will be</a:t>
            </a:r>
            <a:endParaRPr lang="en-US" dirty="0"/>
          </a:p>
          <a:p>
            <a:pPr lvl="2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Different </a:t>
            </a:r>
            <a:r>
              <a:rPr lang="en-US" dirty="0"/>
              <a:t>incomes in different areas, countries</a:t>
            </a:r>
          </a:p>
          <a:p>
            <a:pPr lvl="2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Can </a:t>
            </a:r>
            <a:r>
              <a:rPr lang="en-US" dirty="0"/>
              <a:t>you both work income and guaranteed income?</a:t>
            </a:r>
          </a:p>
          <a:p>
            <a:pPr>
              <a:spcBef>
                <a:spcPts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88601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2" y="28303"/>
            <a:ext cx="10293350" cy="121920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Dense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particles normally circling Earth, deep inside the magnetosphere,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can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extend a long arm out to meet –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and help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block – incoming solar material</a:t>
            </a:r>
            <a:r>
              <a:rPr lang="en-US" sz="2000" dirty="0" smtClean="0"/>
              <a:t>. </a:t>
            </a:r>
            <a:r>
              <a:rPr lang="en-US" sz="3200" dirty="0" smtClean="0"/>
              <a:t>http</a:t>
            </a:r>
            <a:r>
              <a:rPr lang="en-US" sz="3200" dirty="0"/>
              <a:t>://</a:t>
            </a:r>
            <a:r>
              <a:rPr lang="en-US" sz="3200" dirty="0" smtClean="0"/>
              <a:t>www.nasa.gov/sites/default/files/plume.gif </a:t>
            </a:r>
            <a:endParaRPr lang="en-US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12290966" cy="5645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3291" y="4343400"/>
            <a:ext cx="6019800" cy="2438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Magnetosphere may weaken enough in 500 years to no longer protect life on the Earth</a:t>
            </a:r>
          </a:p>
          <a:p>
            <a:endParaRPr lang="en-US" b="1" dirty="0" smtClean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sooner we start making plans to leave the earth, the better</a:t>
            </a:r>
          </a:p>
        </p:txBody>
      </p:sp>
    </p:spTree>
    <p:extLst>
      <p:ext uri="{BB962C8B-B14F-4D97-AF65-F5344CB8AC3E}">
        <p14:creationId xmlns:p14="http://schemas.microsoft.com/office/powerpoint/2010/main" val="39604779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25504" y="0"/>
            <a:ext cx="8080375" cy="5974080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Run Away Greenhouse 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1000 ppm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CO2: Jim Hanson, 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NASA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http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://www.scientificamerican.com/article/fact-or-fiction-runaway-greenhouse/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Hydrogen Sulfate 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1000 ppm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kills planetary life , Peter Ward, Under a Green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Sky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http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://blogs.scientificamerican.com/observations/paleontologist-peter-wards-medea-hypothesis-life-is-out-to-get-you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US-China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Joint Goal: 350 ppm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sooner we start making plans to leave the earth, the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better…Insurance Policy</a:t>
            </a:r>
            <a:endParaRPr lang="en-US" dirty="0"/>
          </a:p>
        </p:txBody>
      </p:sp>
      <p:pic>
        <p:nvPicPr>
          <p:cNvPr id="3461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225" y="-53520"/>
            <a:ext cx="4724400" cy="6931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00946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01624" y="0"/>
            <a:ext cx="10668000" cy="1905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 single individual acting along eventually will be able to make and deploy a weapon of mass destruction (SIMAD) The public was not involved in Nuclear Deterrence other than paying taxes, SIMAD is different – the public is key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84" y="1931832"/>
            <a:ext cx="12519277" cy="4926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1774" y="2971800"/>
            <a:ext cx="11966575" cy="1295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sooner we start making plans to leave the earth, the better…Insurance Policy</a:t>
            </a:r>
            <a:endParaRPr lang="en-US" sz="36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5730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ubtitle 2"/>
          <p:cNvSpPr>
            <a:spLocks noGrp="1"/>
          </p:cNvSpPr>
          <p:nvPr>
            <p:ph type="subTitle" idx="1"/>
          </p:nvPr>
        </p:nvSpPr>
        <p:spPr>
          <a:xfrm>
            <a:off x="762000" y="4249738"/>
            <a:ext cx="10769600" cy="1143000"/>
          </a:xfrm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19811" name="Title 1"/>
          <p:cNvSpPr>
            <a:spLocks noGrp="1"/>
          </p:cNvSpPr>
          <p:nvPr>
            <p:ph type="ctrTitle"/>
          </p:nvPr>
        </p:nvSpPr>
        <p:spPr>
          <a:xfrm>
            <a:off x="762000" y="2420938"/>
            <a:ext cx="10769600" cy="1676400"/>
          </a:xfrm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64843"/>
              </p:ext>
            </p:extLst>
          </p:nvPr>
        </p:nvGraphicFramePr>
        <p:xfrm>
          <a:off x="7134" y="1828800"/>
          <a:ext cx="12198349" cy="53228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5240"/>
                <a:gridCol w="1586128"/>
                <a:gridCol w="1790364"/>
                <a:gridCol w="1551650"/>
                <a:gridCol w="1551650"/>
                <a:gridCol w="1909722"/>
                <a:gridCol w="1933595"/>
              </a:tblGrid>
              <a:tr h="8062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If\then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IoT</a:t>
                      </a: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collapse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Information war paranoia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IQ, Brain gap mini </a:t>
                      </a:r>
                      <a:r>
                        <a:rPr lang="en-US" sz="20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Hitlers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SIMAD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Proliferation of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Nano</a:t>
                      </a:r>
                      <a:r>
                        <a:rPr lang="en-US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Armies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Mass Unemployment</a:t>
                      </a:r>
                      <a:endParaRPr lang="en-US" sz="1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</a:tr>
              <a:tr h="8062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IoT</a:t>
                      </a: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collapse 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xxx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</a:tr>
              <a:tr h="8062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Information war paranoia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xxx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</a:tr>
              <a:tr h="7010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IQ,</a:t>
                      </a:r>
                      <a:r>
                        <a:rPr lang="en-US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Brain gap</a:t>
                      </a:r>
                      <a:r>
                        <a:rPr lang="en-US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, mini </a:t>
                      </a:r>
                      <a:r>
                        <a:rPr lang="en-US" sz="2000" baseline="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Hitlers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xxx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</a:tr>
              <a:tr h="69580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SIMAD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xxx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</a:tr>
              <a:tr h="7010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Proliferation of </a:t>
                      </a:r>
                      <a:r>
                        <a:rPr lang="en-US" sz="20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Nano</a:t>
                      </a:r>
                      <a:r>
                        <a:rPr lang="en-US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Armies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xxx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</a:tr>
              <a:tr h="8062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Mass</a:t>
                      </a:r>
                      <a:r>
                        <a:rPr lang="en-US" sz="19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Unemployment</a:t>
                      </a:r>
                      <a:endParaRPr lang="en-US" sz="1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xxx</a:t>
                      </a:r>
                      <a:endParaRPr lang="en-US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488" marR="91488" marT="0" marB="0" anchor="ctr"/>
                </a:tc>
              </a:tr>
            </a:tbl>
          </a:graphicData>
        </a:graphic>
      </p:graphicFrame>
      <p:sp>
        <p:nvSpPr>
          <p:cNvPr id="119878" name="TextBox 4"/>
          <p:cNvSpPr txBox="1">
            <a:spLocks noChangeArrowheads="1"/>
          </p:cNvSpPr>
          <p:nvPr/>
        </p:nvSpPr>
        <p:spPr bwMode="auto">
          <a:xfrm>
            <a:off x="69726" y="381000"/>
            <a:ext cx="10296649" cy="147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54" tIns="60977" rIns="121954" bIns="60977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4400" b="1" dirty="0" smtClean="0">
                <a:solidFill>
                  <a:srgbClr val="101C4B"/>
                </a:solidFill>
                <a:latin typeface="Corbel" pitchFamily="34" charset="0"/>
              </a:rPr>
              <a:t>Thinking the Unthinkable… </a:t>
            </a:r>
          </a:p>
          <a:p>
            <a:pPr eaLnBrk="1" hangingPunct="1"/>
            <a:r>
              <a:rPr lang="en-US" altLang="en-US" sz="4400" b="1" dirty="0" smtClean="0">
                <a:solidFill>
                  <a:srgbClr val="101C4B"/>
                </a:solidFill>
                <a:latin typeface="Corbel" pitchFamily="34" charset="0"/>
              </a:rPr>
              <a:t>Interactions of what can go  wrong</a:t>
            </a:r>
            <a:endParaRPr lang="en-US" altLang="en-US" sz="4400" b="1" dirty="0">
              <a:solidFill>
                <a:srgbClr val="101C4B"/>
              </a:solidFill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2870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576" y="152400"/>
            <a:ext cx="9525000" cy="990600"/>
          </a:xfrm>
        </p:spPr>
        <p:txBody>
          <a:bodyPr/>
          <a:lstStyle/>
          <a:p>
            <a:r>
              <a:rPr lang="en-US" sz="3600" dirty="0" smtClean="0">
                <a:solidFill>
                  <a:srgbClr val="0000FF"/>
                </a:solidFill>
              </a:rPr>
              <a:t>Collective Intelligence Systems: </a:t>
            </a:r>
            <a:br>
              <a:rPr lang="en-US" sz="3600" dirty="0" smtClean="0">
                <a:solidFill>
                  <a:srgbClr val="0000FF"/>
                </a:solidFill>
              </a:rPr>
            </a:br>
            <a:r>
              <a:rPr lang="en-US" sz="3600" dirty="0" smtClean="0">
                <a:solidFill>
                  <a:srgbClr val="0000FF"/>
                </a:solidFill>
              </a:rPr>
              <a:t>Each Can Change the Other</a:t>
            </a:r>
            <a:endParaRPr lang="en-US" sz="3600" dirty="0">
              <a:solidFill>
                <a:srgbClr val="0000FF"/>
              </a:solidFill>
            </a:endParaRPr>
          </a:p>
        </p:txBody>
      </p:sp>
      <p:pic>
        <p:nvPicPr>
          <p:cNvPr id="305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68" y="1644072"/>
            <a:ext cx="11687908" cy="4604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40862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4" name="Title 1"/>
          <p:cNvSpPr>
            <a:spLocks/>
          </p:cNvSpPr>
          <p:nvPr/>
        </p:nvSpPr>
        <p:spPr bwMode="auto">
          <a:xfrm>
            <a:off x="15875" y="0"/>
            <a:ext cx="104711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eaLnBrk="0" hangingPunct="0">
              <a:defRPr sz="4400">
                <a:solidFill>
                  <a:schemeClr val="tx1"/>
                </a:solidFill>
                <a:latin typeface="Calibri" pitchFamily="34" charset="0"/>
              </a:defRPr>
            </a:lvl1pPr>
            <a:lvl2pPr algn="ctr" eaLnBrk="0" hangingPunct="0"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eaLnBrk="0" hangingPunct="0"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eaLnBrk="0" hangingPunct="0"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eaLnBrk="0" hangingPunct="0"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defTabSz="914400" eaLnBrk="1" hangingPunct="1">
              <a:defRPr/>
            </a:pPr>
            <a:r>
              <a:rPr lang="en-US" altLang="en-US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Global Futures Intelligence System</a:t>
            </a:r>
          </a:p>
        </p:txBody>
      </p:sp>
      <p:pic>
        <p:nvPicPr>
          <p:cNvPr id="195587" name="Picture 6" descr="GF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38" y="1143000"/>
            <a:ext cx="10682287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5588" name="Rectangle 7"/>
          <p:cNvSpPr>
            <a:spLocks noChangeArrowheads="1"/>
          </p:cNvSpPr>
          <p:nvPr/>
        </p:nvSpPr>
        <p:spPr bwMode="auto">
          <a:xfrm>
            <a:off x="7318375" y="190520"/>
            <a:ext cx="33543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US" altLang="ko-KR" sz="2400">
                <a:solidFill>
                  <a:srgbClr val="000000"/>
                </a:solidFill>
                <a:latin typeface="Arial" pitchFamily="34" charset="0"/>
                <a:ea typeface="Gulim" pitchFamily="34" charset="-127"/>
                <a:hlinkClick r:id="rId4"/>
              </a:rPr>
              <a:t>      https://themp.org</a:t>
            </a:r>
            <a:endParaRPr lang="en-CA" altLang="en-US" sz="2400">
              <a:solidFill>
                <a:srgbClr val="000000"/>
              </a:solidFill>
              <a:latin typeface="Arial" pitchFamily="34" charset="0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304924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8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Globe Graphic PowerPo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088" y="966788"/>
            <a:ext cx="7512050" cy="561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4443413" y="762000"/>
            <a:ext cx="419735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sustainable development be achieved for all while addressing global climate change?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4125913" y="855663"/>
            <a:ext cx="4476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800">
                <a:solidFill>
                  <a:srgbClr val="EEECE1"/>
                </a:solidFill>
                <a:latin typeface="Calibri"/>
                <a:ea typeface="MS PGothic" pitchFamily="34" charset="-128"/>
                <a:cs typeface="Arial" pitchFamily="34" charset="0"/>
              </a:rPr>
              <a:t>1</a:t>
            </a:r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5915025" y="1343025"/>
            <a:ext cx="4160838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everyone have sufficient clean water without conflict?</a:t>
            </a:r>
          </a:p>
        </p:txBody>
      </p:sp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5718175" y="1308100"/>
            <a:ext cx="5207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800">
                <a:solidFill>
                  <a:srgbClr val="EEECE1"/>
                </a:solidFill>
                <a:latin typeface="Calibri"/>
                <a:ea typeface="MS PGothic" pitchFamily="34" charset="-128"/>
                <a:cs typeface="Arial" pitchFamily="34" charset="0"/>
              </a:rPr>
              <a:t>2</a:t>
            </a:r>
          </a:p>
        </p:txBody>
      </p:sp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7062788" y="1828800"/>
            <a:ext cx="42926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population growth and resources be brought into balance?</a:t>
            </a:r>
          </a:p>
        </p:txBody>
      </p:sp>
      <p:sp>
        <p:nvSpPr>
          <p:cNvPr id="60424" name="Text Box 8"/>
          <p:cNvSpPr txBox="1">
            <a:spLocks noChangeArrowheads="1"/>
          </p:cNvSpPr>
          <p:nvPr/>
        </p:nvSpPr>
        <p:spPr bwMode="auto">
          <a:xfrm>
            <a:off x="6821488" y="1792288"/>
            <a:ext cx="53498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800">
                <a:solidFill>
                  <a:srgbClr val="EEECE1"/>
                </a:solidFill>
                <a:latin typeface="Calibri"/>
                <a:ea typeface="MS PGothic" pitchFamily="34" charset="-128"/>
                <a:cs typeface="Arial" pitchFamily="34" charset="0"/>
              </a:rPr>
              <a:t>3</a:t>
            </a:r>
          </a:p>
        </p:txBody>
      </p:sp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7977188" y="2300288"/>
            <a:ext cx="37592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genuine democracy emerge from authoritarian regimes?</a:t>
            </a:r>
          </a:p>
        </p:txBody>
      </p:sp>
      <p:sp>
        <p:nvSpPr>
          <p:cNvPr id="60426" name="Text Box 10"/>
          <p:cNvSpPr txBox="1">
            <a:spLocks noChangeArrowheads="1"/>
          </p:cNvSpPr>
          <p:nvPr/>
        </p:nvSpPr>
        <p:spPr bwMode="auto">
          <a:xfrm>
            <a:off x="7767638" y="2259013"/>
            <a:ext cx="5461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800">
                <a:solidFill>
                  <a:srgbClr val="EEECE1"/>
                </a:solidFill>
                <a:latin typeface="Calibri"/>
                <a:ea typeface="MS PGothic" pitchFamily="34" charset="-128"/>
                <a:cs typeface="Arial" pitchFamily="34" charset="0"/>
              </a:rPr>
              <a:t>4</a:t>
            </a:r>
          </a:p>
        </p:txBody>
      </p:sp>
      <p:sp>
        <p:nvSpPr>
          <p:cNvPr id="60427" name="Text Box 11"/>
          <p:cNvSpPr txBox="1">
            <a:spLocks noChangeArrowheads="1"/>
          </p:cNvSpPr>
          <p:nvPr/>
        </p:nvSpPr>
        <p:spPr bwMode="auto">
          <a:xfrm>
            <a:off x="8345488" y="2932113"/>
            <a:ext cx="33623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policymaking be made more sensitive to global long-term perspectives?</a:t>
            </a:r>
          </a:p>
        </p:txBody>
      </p:sp>
      <p:sp>
        <p:nvSpPr>
          <p:cNvPr id="60428" name="Text Box 12"/>
          <p:cNvSpPr txBox="1">
            <a:spLocks noChangeArrowheads="1"/>
          </p:cNvSpPr>
          <p:nvPr/>
        </p:nvSpPr>
        <p:spPr bwMode="auto">
          <a:xfrm>
            <a:off x="8104188" y="2911475"/>
            <a:ext cx="4921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800">
                <a:solidFill>
                  <a:srgbClr val="EEECE1"/>
                </a:solidFill>
                <a:latin typeface="Calibri"/>
                <a:ea typeface="MS PGothic" pitchFamily="34" charset="-128"/>
                <a:cs typeface="Arial" pitchFamily="34" charset="0"/>
              </a:rPr>
              <a:t>5</a:t>
            </a:r>
          </a:p>
        </p:txBody>
      </p:sp>
      <p:sp>
        <p:nvSpPr>
          <p:cNvPr id="60429" name="Text Box 13"/>
          <p:cNvSpPr txBox="1">
            <a:spLocks noChangeArrowheads="1"/>
          </p:cNvSpPr>
          <p:nvPr/>
        </p:nvSpPr>
        <p:spPr bwMode="auto">
          <a:xfrm>
            <a:off x="8205788" y="3722688"/>
            <a:ext cx="3541712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the global convergence of information and communications technologies work for everyone?</a:t>
            </a:r>
          </a:p>
        </p:txBody>
      </p:sp>
      <p:sp>
        <p:nvSpPr>
          <p:cNvPr id="60430" name="Text Box 14"/>
          <p:cNvSpPr txBox="1">
            <a:spLocks noChangeArrowheads="1"/>
          </p:cNvSpPr>
          <p:nvPr/>
        </p:nvSpPr>
        <p:spPr bwMode="auto">
          <a:xfrm>
            <a:off x="7983538" y="3692525"/>
            <a:ext cx="4699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800">
                <a:solidFill>
                  <a:srgbClr val="EEECE1"/>
                </a:solidFill>
                <a:latin typeface="Calibri"/>
                <a:ea typeface="MS PGothic" pitchFamily="34" charset="-128"/>
                <a:cs typeface="Arial" pitchFamily="34" charset="0"/>
              </a:rPr>
              <a:t>6</a:t>
            </a:r>
          </a:p>
        </p:txBody>
      </p:sp>
      <p:sp>
        <p:nvSpPr>
          <p:cNvPr id="60431" name="Text Box 15"/>
          <p:cNvSpPr txBox="1">
            <a:spLocks noChangeArrowheads="1"/>
          </p:cNvSpPr>
          <p:nvPr/>
        </p:nvSpPr>
        <p:spPr bwMode="auto">
          <a:xfrm>
            <a:off x="7808913" y="4654550"/>
            <a:ext cx="3713162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ethical market economies be encouraged to help reduce the gap between rich and poor?</a:t>
            </a:r>
          </a:p>
        </p:txBody>
      </p:sp>
      <p:sp>
        <p:nvSpPr>
          <p:cNvPr id="60432" name="Text Box 16"/>
          <p:cNvSpPr txBox="1">
            <a:spLocks noChangeArrowheads="1"/>
          </p:cNvSpPr>
          <p:nvPr/>
        </p:nvSpPr>
        <p:spPr bwMode="auto">
          <a:xfrm>
            <a:off x="7559675" y="4614863"/>
            <a:ext cx="5064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800">
                <a:solidFill>
                  <a:srgbClr val="EEECE1"/>
                </a:solidFill>
                <a:latin typeface="Calibri"/>
                <a:ea typeface="MS PGothic" pitchFamily="34" charset="-128"/>
                <a:cs typeface="Arial" pitchFamily="34" charset="0"/>
              </a:rPr>
              <a:t>7</a:t>
            </a:r>
          </a:p>
        </p:txBody>
      </p:sp>
      <p:sp>
        <p:nvSpPr>
          <p:cNvPr id="60433" name="Text Box 17"/>
          <p:cNvSpPr txBox="1">
            <a:spLocks noChangeArrowheads="1"/>
          </p:cNvSpPr>
          <p:nvPr/>
        </p:nvSpPr>
        <p:spPr bwMode="auto">
          <a:xfrm>
            <a:off x="6573838" y="5416550"/>
            <a:ext cx="388778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the threat of new and reemerging diseases and immune microorganisms be reduced? </a:t>
            </a:r>
          </a:p>
        </p:txBody>
      </p:sp>
      <p:sp>
        <p:nvSpPr>
          <p:cNvPr id="60434" name="Text Box 18"/>
          <p:cNvSpPr txBox="1">
            <a:spLocks noChangeArrowheads="1"/>
          </p:cNvSpPr>
          <p:nvPr/>
        </p:nvSpPr>
        <p:spPr bwMode="auto">
          <a:xfrm>
            <a:off x="6389688" y="5368925"/>
            <a:ext cx="528637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800">
                <a:solidFill>
                  <a:srgbClr val="EEECE1"/>
                </a:solidFill>
                <a:latin typeface="Calibri"/>
                <a:ea typeface="MS PGothic" pitchFamily="34" charset="-128"/>
                <a:cs typeface="Arial" pitchFamily="34" charset="0"/>
              </a:rPr>
              <a:t>8</a:t>
            </a:r>
          </a:p>
        </p:txBody>
      </p:sp>
      <p:sp>
        <p:nvSpPr>
          <p:cNvPr id="60435" name="Text Box 19"/>
          <p:cNvSpPr txBox="1">
            <a:spLocks noChangeArrowheads="1"/>
          </p:cNvSpPr>
          <p:nvPr/>
        </p:nvSpPr>
        <p:spPr bwMode="auto">
          <a:xfrm>
            <a:off x="4343400" y="6043613"/>
            <a:ext cx="432911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the capacity to decide be improved as the nature of work and institutions change?</a:t>
            </a:r>
          </a:p>
        </p:txBody>
      </p:sp>
      <p:sp>
        <p:nvSpPr>
          <p:cNvPr id="60436" name="Text Box 20"/>
          <p:cNvSpPr txBox="1">
            <a:spLocks noChangeArrowheads="1"/>
          </p:cNvSpPr>
          <p:nvPr/>
        </p:nvSpPr>
        <p:spPr bwMode="auto">
          <a:xfrm>
            <a:off x="4114800" y="6064250"/>
            <a:ext cx="5889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800">
                <a:solidFill>
                  <a:srgbClr val="EEECE1"/>
                </a:solidFill>
                <a:latin typeface="Calibri"/>
                <a:ea typeface="MS PGothic" pitchFamily="34" charset="-128"/>
                <a:cs typeface="Arial" pitchFamily="34" charset="0"/>
              </a:rPr>
              <a:t>9</a:t>
            </a:r>
          </a:p>
        </p:txBody>
      </p:sp>
      <p:sp>
        <p:nvSpPr>
          <p:cNvPr id="60437" name="Text Box 21"/>
          <p:cNvSpPr txBox="1">
            <a:spLocks noChangeArrowheads="1"/>
          </p:cNvSpPr>
          <p:nvPr/>
        </p:nvSpPr>
        <p:spPr bwMode="auto">
          <a:xfrm>
            <a:off x="2306638" y="5281613"/>
            <a:ext cx="40481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shared values and new security strategies reduce ethnic conflicts, terrorism, and the use of weapons of mass destruction?</a:t>
            </a:r>
          </a:p>
        </p:txBody>
      </p:sp>
      <p:sp>
        <p:nvSpPr>
          <p:cNvPr id="60438" name="Text Box 22"/>
          <p:cNvSpPr txBox="1">
            <a:spLocks noChangeArrowheads="1"/>
          </p:cNvSpPr>
          <p:nvPr/>
        </p:nvSpPr>
        <p:spPr bwMode="auto">
          <a:xfrm>
            <a:off x="2068513" y="5287963"/>
            <a:ext cx="4429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800">
                <a:solidFill>
                  <a:srgbClr val="EEECE1"/>
                </a:solidFill>
                <a:latin typeface="Calibri"/>
                <a:ea typeface="MS PGothic" pitchFamily="34" charset="-128"/>
                <a:cs typeface="Arial" pitchFamily="34" charset="0"/>
              </a:rPr>
              <a:t>10</a:t>
            </a:r>
          </a:p>
        </p:txBody>
      </p:sp>
      <p:sp>
        <p:nvSpPr>
          <p:cNvPr id="60439" name="Text Box 23"/>
          <p:cNvSpPr txBox="1">
            <a:spLocks noChangeArrowheads="1"/>
          </p:cNvSpPr>
          <p:nvPr/>
        </p:nvSpPr>
        <p:spPr bwMode="auto">
          <a:xfrm>
            <a:off x="1314450" y="4649788"/>
            <a:ext cx="3246438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the changing status of women improve the human condition?</a:t>
            </a:r>
          </a:p>
        </p:txBody>
      </p:sp>
      <p:sp>
        <p:nvSpPr>
          <p:cNvPr id="60440" name="Text Box 24"/>
          <p:cNvSpPr txBox="1">
            <a:spLocks noChangeArrowheads="1"/>
          </p:cNvSpPr>
          <p:nvPr/>
        </p:nvSpPr>
        <p:spPr bwMode="auto">
          <a:xfrm>
            <a:off x="1031875" y="4638675"/>
            <a:ext cx="4730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800">
                <a:solidFill>
                  <a:srgbClr val="EEECE1"/>
                </a:solidFill>
                <a:latin typeface="Calibri"/>
                <a:ea typeface="MS PGothic" pitchFamily="34" charset="-128"/>
                <a:cs typeface="Arial" pitchFamily="34" charset="0"/>
              </a:rPr>
              <a:t>11</a:t>
            </a:r>
          </a:p>
        </p:txBody>
      </p:sp>
      <p:sp>
        <p:nvSpPr>
          <p:cNvPr id="60441" name="Text Box 25"/>
          <p:cNvSpPr txBox="1">
            <a:spLocks noChangeArrowheads="1"/>
          </p:cNvSpPr>
          <p:nvPr/>
        </p:nvSpPr>
        <p:spPr bwMode="auto">
          <a:xfrm>
            <a:off x="754063" y="3744913"/>
            <a:ext cx="35052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transnational organized crime networks be stopped from becoming more powerful and sophisticated global enterprises?</a:t>
            </a:r>
          </a:p>
        </p:txBody>
      </p:sp>
      <p:sp>
        <p:nvSpPr>
          <p:cNvPr id="60442" name="Text Box 26"/>
          <p:cNvSpPr txBox="1">
            <a:spLocks noChangeArrowheads="1"/>
          </p:cNvSpPr>
          <p:nvPr/>
        </p:nvSpPr>
        <p:spPr bwMode="auto">
          <a:xfrm>
            <a:off x="455613" y="3733800"/>
            <a:ext cx="4889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800">
                <a:solidFill>
                  <a:srgbClr val="EEECE1"/>
                </a:solidFill>
                <a:latin typeface="Calibri"/>
                <a:ea typeface="MS PGothic" pitchFamily="34" charset="-128"/>
                <a:cs typeface="Arial" pitchFamily="34" charset="0"/>
              </a:rPr>
              <a:t>12</a:t>
            </a:r>
          </a:p>
        </p:txBody>
      </p:sp>
      <p:sp>
        <p:nvSpPr>
          <p:cNvPr id="60443" name="Text Box 27"/>
          <p:cNvSpPr txBox="1">
            <a:spLocks noChangeArrowheads="1"/>
          </p:cNvSpPr>
          <p:nvPr/>
        </p:nvSpPr>
        <p:spPr bwMode="auto">
          <a:xfrm>
            <a:off x="842963" y="3141663"/>
            <a:ext cx="327025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growing energy demands be met safely and efficiently?</a:t>
            </a:r>
          </a:p>
        </p:txBody>
      </p:sp>
      <p:sp>
        <p:nvSpPr>
          <p:cNvPr id="60444" name="Text Box 28"/>
          <p:cNvSpPr txBox="1">
            <a:spLocks noChangeArrowheads="1"/>
          </p:cNvSpPr>
          <p:nvPr/>
        </p:nvSpPr>
        <p:spPr bwMode="auto">
          <a:xfrm>
            <a:off x="523875" y="3116263"/>
            <a:ext cx="5207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800">
                <a:solidFill>
                  <a:srgbClr val="EEECE1"/>
                </a:solidFill>
                <a:latin typeface="Calibri"/>
                <a:ea typeface="MS PGothic" pitchFamily="34" charset="-128"/>
                <a:cs typeface="Arial" pitchFamily="34" charset="0"/>
              </a:rPr>
              <a:t>13</a:t>
            </a:r>
          </a:p>
        </p:txBody>
      </p:sp>
      <p:sp>
        <p:nvSpPr>
          <p:cNvPr id="60445" name="Text Box 29"/>
          <p:cNvSpPr txBox="1">
            <a:spLocks noChangeArrowheads="1"/>
          </p:cNvSpPr>
          <p:nvPr/>
        </p:nvSpPr>
        <p:spPr bwMode="auto">
          <a:xfrm>
            <a:off x="1009650" y="2368550"/>
            <a:ext cx="35687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scientific and technological breakthroughs be accelerated to improve the human condition?</a:t>
            </a:r>
          </a:p>
        </p:txBody>
      </p:sp>
      <p:sp>
        <p:nvSpPr>
          <p:cNvPr id="60446" name="Text Box 30"/>
          <p:cNvSpPr txBox="1">
            <a:spLocks noChangeArrowheads="1"/>
          </p:cNvSpPr>
          <p:nvPr/>
        </p:nvSpPr>
        <p:spPr bwMode="auto">
          <a:xfrm>
            <a:off x="785813" y="2327275"/>
            <a:ext cx="4683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800">
                <a:solidFill>
                  <a:srgbClr val="EEECE1"/>
                </a:solidFill>
                <a:latin typeface="Calibri"/>
                <a:ea typeface="MS PGothic" pitchFamily="34" charset="-128"/>
                <a:cs typeface="Arial" pitchFamily="34" charset="0"/>
              </a:rPr>
              <a:t>14</a:t>
            </a:r>
          </a:p>
        </p:txBody>
      </p:sp>
      <p:sp>
        <p:nvSpPr>
          <p:cNvPr id="60447" name="Text Box 31"/>
          <p:cNvSpPr txBox="1">
            <a:spLocks noChangeArrowheads="1"/>
          </p:cNvSpPr>
          <p:nvPr/>
        </p:nvSpPr>
        <p:spPr bwMode="auto">
          <a:xfrm>
            <a:off x="2112963" y="1736725"/>
            <a:ext cx="394335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ethical considerations become more routinely incorporated into global decisions?</a:t>
            </a:r>
          </a:p>
        </p:txBody>
      </p:sp>
      <p:sp>
        <p:nvSpPr>
          <p:cNvPr id="60448" name="Text Box 32"/>
          <p:cNvSpPr txBox="1">
            <a:spLocks noChangeArrowheads="1"/>
          </p:cNvSpPr>
          <p:nvPr/>
        </p:nvSpPr>
        <p:spPr bwMode="auto">
          <a:xfrm>
            <a:off x="1852613" y="1708150"/>
            <a:ext cx="4762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800">
                <a:solidFill>
                  <a:srgbClr val="EEECE1"/>
                </a:solidFill>
                <a:latin typeface="Calibri"/>
                <a:ea typeface="MS PGothic" pitchFamily="34" charset="-128"/>
                <a:cs typeface="Arial" pitchFamily="34" charset="0"/>
              </a:rPr>
              <a:t>15</a:t>
            </a:r>
          </a:p>
        </p:txBody>
      </p:sp>
      <p:sp>
        <p:nvSpPr>
          <p:cNvPr id="60450" name="Text Box 34"/>
          <p:cNvSpPr txBox="1">
            <a:spLocks noChangeArrowheads="1"/>
          </p:cNvSpPr>
          <p:nvPr/>
        </p:nvSpPr>
        <p:spPr bwMode="auto">
          <a:xfrm>
            <a:off x="3354388" y="709613"/>
            <a:ext cx="59991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sustainable development be achieved for all while addressing global climate change?</a:t>
            </a:r>
          </a:p>
        </p:txBody>
      </p:sp>
      <p:sp>
        <p:nvSpPr>
          <p:cNvPr id="60451" name="Text Box 35"/>
          <p:cNvSpPr txBox="1">
            <a:spLocks noChangeArrowheads="1"/>
          </p:cNvSpPr>
          <p:nvPr/>
        </p:nvSpPr>
        <p:spPr bwMode="auto">
          <a:xfrm>
            <a:off x="5499100" y="1284288"/>
            <a:ext cx="5081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everyone have sufficient clean water without conflict?</a:t>
            </a:r>
          </a:p>
        </p:txBody>
      </p:sp>
      <p:sp>
        <p:nvSpPr>
          <p:cNvPr id="60452" name="Text Box 36"/>
          <p:cNvSpPr txBox="1">
            <a:spLocks noChangeArrowheads="1"/>
          </p:cNvSpPr>
          <p:nvPr/>
        </p:nvSpPr>
        <p:spPr bwMode="auto">
          <a:xfrm>
            <a:off x="7023100" y="1798638"/>
            <a:ext cx="5175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population growth and resources be brought into balance?</a:t>
            </a:r>
          </a:p>
        </p:txBody>
      </p:sp>
      <p:sp>
        <p:nvSpPr>
          <p:cNvPr id="60453" name="Text Box 37"/>
          <p:cNvSpPr txBox="1">
            <a:spLocks noChangeArrowheads="1"/>
          </p:cNvSpPr>
          <p:nvPr/>
        </p:nvSpPr>
        <p:spPr bwMode="auto">
          <a:xfrm>
            <a:off x="7613650" y="2257425"/>
            <a:ext cx="42275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genuine democracy emerge from authoritarian regimes?</a:t>
            </a:r>
          </a:p>
        </p:txBody>
      </p:sp>
      <p:sp>
        <p:nvSpPr>
          <p:cNvPr id="60454" name="Text Box 38"/>
          <p:cNvSpPr txBox="1">
            <a:spLocks noChangeArrowheads="1"/>
          </p:cNvSpPr>
          <p:nvPr/>
        </p:nvSpPr>
        <p:spPr bwMode="auto">
          <a:xfrm>
            <a:off x="8078788" y="2859088"/>
            <a:ext cx="37179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decisionmaking be enhanced by integrating improved global foresight during unprecedented accelerating change?</a:t>
            </a:r>
          </a:p>
        </p:txBody>
      </p:sp>
      <p:sp>
        <p:nvSpPr>
          <p:cNvPr id="60455" name="Text Box 39"/>
          <p:cNvSpPr txBox="1">
            <a:spLocks noChangeArrowheads="1"/>
          </p:cNvSpPr>
          <p:nvPr/>
        </p:nvSpPr>
        <p:spPr bwMode="auto">
          <a:xfrm>
            <a:off x="7810500" y="3663950"/>
            <a:ext cx="41275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the global convergence of information and communications technologies work for everyone?</a:t>
            </a:r>
          </a:p>
        </p:txBody>
      </p:sp>
      <p:sp>
        <p:nvSpPr>
          <p:cNvPr id="60456" name="Text Box 40"/>
          <p:cNvSpPr txBox="1">
            <a:spLocks noChangeArrowheads="1"/>
          </p:cNvSpPr>
          <p:nvPr/>
        </p:nvSpPr>
        <p:spPr bwMode="auto">
          <a:xfrm>
            <a:off x="7616825" y="4583113"/>
            <a:ext cx="4090988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ethical market economies be encouraged to help reduce the gap between rich and poor?</a:t>
            </a:r>
          </a:p>
        </p:txBody>
      </p:sp>
      <p:sp>
        <p:nvSpPr>
          <p:cNvPr id="60457" name="Text Box 41"/>
          <p:cNvSpPr txBox="1">
            <a:spLocks noChangeArrowheads="1"/>
          </p:cNvSpPr>
          <p:nvPr/>
        </p:nvSpPr>
        <p:spPr bwMode="auto">
          <a:xfrm>
            <a:off x="6310313" y="5373688"/>
            <a:ext cx="4922837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the threat of new and reemerging diseases and immune microorganisms be reduced? </a:t>
            </a:r>
          </a:p>
        </p:txBody>
      </p:sp>
      <p:sp>
        <p:nvSpPr>
          <p:cNvPr id="60458" name="Text Box 42"/>
          <p:cNvSpPr txBox="1">
            <a:spLocks noChangeArrowheads="1"/>
          </p:cNvSpPr>
          <p:nvPr/>
        </p:nvSpPr>
        <p:spPr bwMode="auto">
          <a:xfrm>
            <a:off x="4002088" y="5957888"/>
            <a:ext cx="5097462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education make humanity more intelligent, knowledgeable, and wise enough to address its global challenges?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 sz="1400" b="1" dirty="0">
              <a:solidFill>
                <a:srgbClr val="000000"/>
              </a:solidFill>
              <a:latin typeface="Verdana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60459" name="Text Box 43"/>
          <p:cNvSpPr txBox="1">
            <a:spLocks noChangeArrowheads="1"/>
          </p:cNvSpPr>
          <p:nvPr/>
        </p:nvSpPr>
        <p:spPr bwMode="auto">
          <a:xfrm>
            <a:off x="1851025" y="5167313"/>
            <a:ext cx="4856163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shared values and new security strategies reduce ethnic conflicts, terrorism, and the use of weapons of mass destruction?</a:t>
            </a:r>
          </a:p>
        </p:txBody>
      </p:sp>
      <p:sp>
        <p:nvSpPr>
          <p:cNvPr id="60460" name="Text Box 44"/>
          <p:cNvSpPr txBox="1">
            <a:spLocks noChangeArrowheads="1"/>
          </p:cNvSpPr>
          <p:nvPr/>
        </p:nvSpPr>
        <p:spPr bwMode="auto">
          <a:xfrm>
            <a:off x="1052513" y="4562475"/>
            <a:ext cx="382746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the changing status of women improve the human condition?</a:t>
            </a:r>
          </a:p>
        </p:txBody>
      </p:sp>
      <p:sp>
        <p:nvSpPr>
          <p:cNvPr id="60461" name="Text Box 45"/>
          <p:cNvSpPr txBox="1">
            <a:spLocks noChangeArrowheads="1"/>
          </p:cNvSpPr>
          <p:nvPr/>
        </p:nvSpPr>
        <p:spPr bwMode="auto">
          <a:xfrm>
            <a:off x="427038" y="3068638"/>
            <a:ext cx="3908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growing energy demands be met safely and efficiently?</a:t>
            </a:r>
          </a:p>
        </p:txBody>
      </p:sp>
      <p:sp>
        <p:nvSpPr>
          <p:cNvPr id="60462" name="Text Box 46"/>
          <p:cNvSpPr txBox="1">
            <a:spLocks noChangeArrowheads="1"/>
          </p:cNvSpPr>
          <p:nvPr/>
        </p:nvSpPr>
        <p:spPr bwMode="auto">
          <a:xfrm>
            <a:off x="614363" y="2266950"/>
            <a:ext cx="458311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scientific and technological breakthroughs be accelerated to improve the human condition?</a:t>
            </a:r>
          </a:p>
        </p:txBody>
      </p:sp>
      <p:sp>
        <p:nvSpPr>
          <p:cNvPr id="60463" name="Text Box 47"/>
          <p:cNvSpPr txBox="1">
            <a:spLocks noChangeArrowheads="1"/>
          </p:cNvSpPr>
          <p:nvPr/>
        </p:nvSpPr>
        <p:spPr bwMode="auto">
          <a:xfrm>
            <a:off x="1641475" y="1663700"/>
            <a:ext cx="49958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ethical considerations become more routinely incorporated into global decisions?</a:t>
            </a:r>
          </a:p>
        </p:txBody>
      </p:sp>
      <p:pic>
        <p:nvPicPr>
          <p:cNvPr id="60464" name="Picture 48" descr="YellowDo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888" y="2362200"/>
            <a:ext cx="2921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65" name="Picture 49" descr="YellowDo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25" y="2470150"/>
            <a:ext cx="2921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66" name="Picture 50" descr="YellowDo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425" y="2774950"/>
            <a:ext cx="2921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67" name="Picture 51" descr="YellowDo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488" y="3257550"/>
            <a:ext cx="2921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68" name="Picture 52" descr="YellowDo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213" y="3810000"/>
            <a:ext cx="2921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69" name="Picture 53" descr="YellowDo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550" y="4324350"/>
            <a:ext cx="2921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70" name="Picture 54" descr="YellowDo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825" y="4718050"/>
            <a:ext cx="2921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71" name="Picture 55" descr="YellowDo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963" y="4940300"/>
            <a:ext cx="2921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72" name="Picture 56" descr="YellowDo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825" y="4933950"/>
            <a:ext cx="2921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73" name="Picture 57" descr="YellowDo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425" y="4724400"/>
            <a:ext cx="2921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74" name="Picture 58" descr="YellowDo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63" y="4311650"/>
            <a:ext cx="2921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75" name="Picture 59" descr="YellowDo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3803650"/>
            <a:ext cx="2921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76" name="Picture 60" descr="YellowDo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363" y="3270250"/>
            <a:ext cx="2921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77" name="Picture 61" descr="YellowDo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963" y="2787650"/>
            <a:ext cx="2921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78" name="Picture 62" descr="YellowDo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300" y="2482850"/>
            <a:ext cx="2921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79" name="Text Box 63"/>
          <p:cNvSpPr txBox="1">
            <a:spLocks noChangeArrowheads="1"/>
          </p:cNvSpPr>
          <p:nvPr/>
        </p:nvSpPr>
        <p:spPr bwMode="auto">
          <a:xfrm>
            <a:off x="179388" y="3557588"/>
            <a:ext cx="4349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cs typeface="Arial" pitchFamily="34" charset="0"/>
              </a:rPr>
              <a:t>How can transnational organized crime networks be stopped from becoming more powerful and sophisticated global enterprises?</a:t>
            </a:r>
          </a:p>
        </p:txBody>
      </p:sp>
      <p:sp>
        <p:nvSpPr>
          <p:cNvPr id="18495" name="Rectangle 82"/>
          <p:cNvSpPr>
            <a:spLocks noChangeArrowheads="1"/>
          </p:cNvSpPr>
          <p:nvPr/>
        </p:nvSpPr>
        <p:spPr bwMode="auto">
          <a:xfrm>
            <a:off x="-42863" y="125413"/>
            <a:ext cx="11522076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0000FF"/>
                </a:solidFill>
                <a:latin typeface="Calibri"/>
                <a:ea typeface="MS PGothic" pitchFamily="34" charset="-128"/>
                <a:cs typeface="Arial" pitchFamily="34" charset="0"/>
              </a:rPr>
              <a:t>Framework for understanding Global Change: 15 Global Challenges</a:t>
            </a:r>
          </a:p>
        </p:txBody>
      </p:sp>
    </p:spTree>
    <p:extLst>
      <p:ext uri="{BB962C8B-B14F-4D97-AF65-F5344CB8AC3E}">
        <p14:creationId xmlns:p14="http://schemas.microsoft.com/office/powerpoint/2010/main" val="42803768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041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0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0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0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60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60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29 -0.0169 L -0.00035 -0.00023 " pathEditMode="fixed" ptsTypes="AA">
                                      <p:cBhvr>
                                        <p:cTn id="26" dur="500" fill="hold"/>
                                        <p:tgtEl>
                                          <p:spTgt spid="60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0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60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60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18 -0.04467 L 0.00018 -0.00023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60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0" y="22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0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0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0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60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60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38 -0.0706 L 0.00122 -0.00023 " pathEditMode="relative" rAng="0" ptsTypes="AA">
                                      <p:cBhvr>
                                        <p:cTn id="74" dur="500" fill="hold"/>
                                        <p:tgtEl>
                                          <p:spTgt spid="60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35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0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0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0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60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60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2 -0.08079 L 0.00018 0.00023 " pathEditMode="relative" rAng="0" ptsTypes="AA">
                                      <p:cBhvr>
                                        <p:cTn id="98" dur="500" fill="hold"/>
                                        <p:tgtEl>
                                          <p:spTgt spid="60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410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0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0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0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0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60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75 -0.07546 L 0.00017 0.00093 " pathEditMode="relative" rAng="0" ptsTypes="AA">
                                      <p:cBhvr>
                                        <p:cTn id="122" dur="500" fill="hold"/>
                                        <p:tgtEl>
                                          <p:spTgt spid="60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0" y="380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0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0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0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60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60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37 -0.05649 L 5E-6 0.00162 " pathEditMode="relative" rAng="0" ptsTypes="AA">
                                      <p:cBhvr>
                                        <p:cTn id="146" dur="500" fill="hold"/>
                                        <p:tgtEl>
                                          <p:spTgt spid="60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0" y="2900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60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0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0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60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60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56 -0.03078 L -0.00104 0.00139 " pathEditMode="relative" rAng="0" ptsTypes="AA">
                                      <p:cBhvr>
                                        <p:cTn id="170" dur="500" fill="hold"/>
                                        <p:tgtEl>
                                          <p:spTgt spid="604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" y="160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60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0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60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60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60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99 0.00231 L -0.00035 -0.00047 " pathEditMode="relative" rAng="0" ptsTypes="AA">
                                      <p:cBhvr>
                                        <p:cTn id="194" dur="500" fill="hold"/>
                                        <p:tgtEl>
                                          <p:spTgt spid="604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0" y="-100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60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60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60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60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 nodeType="clickPar">
                      <p:stCondLst>
                        <p:cond delay="indefinite"/>
                      </p:stCondLst>
                      <p:childTnLst>
                        <p:par>
                          <p:cTn id="2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9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60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60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82 0.03009 L -0.00087 -0.00069 " pathEditMode="relative" rAng="0" ptsTypes="AA">
                                      <p:cBhvr>
                                        <p:cTn id="218" dur="500" fill="hold"/>
                                        <p:tgtEl>
                                          <p:spTgt spid="604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0" y="-1600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60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60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60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60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 nodeType="clickPar">
                      <p:stCondLst>
                        <p:cond delay="indefinite"/>
                      </p:stCondLst>
                      <p:childTnLst>
                        <p:par>
                          <p:cTn id="2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60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60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11 0.05949 L -2.77778E-6 0.00092 " pathEditMode="relative" rAng="0" ptsTypes="AA">
                                      <p:cBhvr>
                                        <p:cTn id="242" dur="500" fill="hold"/>
                                        <p:tgtEl>
                                          <p:spTgt spid="60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-2900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60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60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60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60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 nodeType="clickPar">
                      <p:stCondLst>
                        <p:cond delay="indefinite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60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60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36 0.075 L -0.00035 0.00093 " pathEditMode="relative" rAng="0" ptsTypes="AA">
                                      <p:cBhvr>
                                        <p:cTn id="266" dur="500" fill="hold"/>
                                        <p:tgtEl>
                                          <p:spTgt spid="60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0" y="-3700"/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60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60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60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60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60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60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 nodeType="clickPar">
                      <p:stCondLst>
                        <p:cond delay="indefinite"/>
                      </p:stCondLst>
                      <p:childTnLst>
                        <p:par>
                          <p:cTn id="2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2" dur="500"/>
                                        <p:tgtEl>
                                          <p:spTgt spid="60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/>
                                        <p:tgtEl>
                                          <p:spTgt spid="60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4 0.07593 L -0.00087 -0.00046 " pathEditMode="relative" rAng="0" ptsTypes="AA">
                                      <p:cBhvr>
                                        <p:cTn id="290" dur="500" fill="hold"/>
                                        <p:tgtEl>
                                          <p:spTgt spid="604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-3800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60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60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60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60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60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60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 nodeType="clickPar">
                      <p:stCondLst>
                        <p:cond delay="indefinite"/>
                      </p:stCondLst>
                      <p:childTnLst>
                        <p:par>
                          <p:cTn id="3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5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6" dur="500"/>
                                        <p:tgtEl>
                                          <p:spTgt spid="60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/>
                                        <p:tgtEl>
                                          <p:spTgt spid="60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03 0.06991 L -0.00034 -0.00046 " pathEditMode="relative" rAng="0" ptsTypes="AA">
                                      <p:cBhvr>
                                        <p:cTn id="314" dur="500" fill="hold"/>
                                        <p:tgtEl>
                                          <p:spTgt spid="604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" y="-3500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60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60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60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60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60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60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 nodeType="clickPar">
                      <p:stCondLst>
                        <p:cond delay="indefinite"/>
                      </p:stCondLst>
                      <p:childTnLst>
                        <p:par>
                          <p:cTn id="3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9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0" dur="500"/>
                                        <p:tgtEl>
                                          <p:spTgt spid="60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/>
                                        <p:tgtEl>
                                          <p:spTgt spid="60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79 0.04398 L 0.00017 -0.00046 " pathEditMode="relative" rAng="0" ptsTypes="AA">
                                      <p:cBhvr>
                                        <p:cTn id="338" dur="500" fill="hold"/>
                                        <p:tgtEl>
                                          <p:spTgt spid="604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" y="-2200"/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60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60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60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60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60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60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 nodeType="clickPar">
                      <p:stCondLst>
                        <p:cond delay="indefinite"/>
                      </p:stCondLst>
                      <p:childTnLst>
                        <p:par>
                          <p:cTn id="3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4" dur="500"/>
                                        <p:tgtEl>
                                          <p:spTgt spid="60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/>
                                        <p:tgtEl>
                                          <p:spTgt spid="60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60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60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60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60420" grpId="0"/>
      <p:bldP spid="60421" grpId="0"/>
      <p:bldP spid="60422" grpId="0"/>
      <p:bldP spid="60423" grpId="0"/>
      <p:bldP spid="60424" grpId="0"/>
      <p:bldP spid="60425" grpId="0"/>
      <p:bldP spid="60426" grpId="0"/>
      <p:bldP spid="60427" grpId="0"/>
      <p:bldP spid="60428" grpId="0"/>
      <p:bldP spid="60429" grpId="0"/>
      <p:bldP spid="60430" grpId="0"/>
      <p:bldP spid="60431" grpId="0"/>
      <p:bldP spid="60432" grpId="0"/>
      <p:bldP spid="60433" grpId="0"/>
      <p:bldP spid="60434" grpId="0"/>
      <p:bldP spid="60435" grpId="0"/>
      <p:bldP spid="60436" grpId="0"/>
      <p:bldP spid="60437" grpId="0"/>
      <p:bldP spid="60438" grpId="0"/>
      <p:bldP spid="60439" grpId="0"/>
      <p:bldP spid="60440" grpId="0"/>
      <p:bldP spid="60441" grpId="0"/>
      <p:bldP spid="60442" grpId="0"/>
      <p:bldP spid="60443" grpId="0"/>
      <p:bldP spid="60444" grpId="0"/>
      <p:bldP spid="60445" grpId="0"/>
      <p:bldP spid="60446" grpId="0"/>
      <p:bldP spid="60447" grpId="0"/>
      <p:bldP spid="60448" grpId="0"/>
      <p:bldP spid="60450" grpId="0"/>
      <p:bldP spid="60450" grpId="1"/>
      <p:bldP spid="60451" grpId="0"/>
      <p:bldP spid="60451" grpId="1"/>
      <p:bldP spid="60452" grpId="0"/>
      <p:bldP spid="60452" grpId="1"/>
      <p:bldP spid="60453" grpId="0"/>
      <p:bldP spid="60453" grpId="1"/>
      <p:bldP spid="60454" grpId="0"/>
      <p:bldP spid="60454" grpId="1"/>
      <p:bldP spid="60455" grpId="0"/>
      <p:bldP spid="60455" grpId="1"/>
      <p:bldP spid="60456" grpId="0"/>
      <p:bldP spid="60456" grpId="1"/>
      <p:bldP spid="60457" grpId="0"/>
      <p:bldP spid="60457" grpId="1"/>
      <p:bldP spid="60458" grpId="0"/>
      <p:bldP spid="60458" grpId="1"/>
      <p:bldP spid="60459" grpId="0"/>
      <p:bldP spid="60459" grpId="1"/>
      <p:bldP spid="60460" grpId="0"/>
      <p:bldP spid="60460" grpId="1"/>
      <p:bldP spid="60461" grpId="0"/>
      <p:bldP spid="60461" grpId="1"/>
      <p:bldP spid="60462" grpId="0"/>
      <p:bldP spid="60462" grpId="1"/>
      <p:bldP spid="60463" grpId="0"/>
      <p:bldP spid="60463" grpId="1"/>
      <p:bldP spid="60479" grpId="0"/>
      <p:bldP spid="60479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94" name="Text Box 22"/>
          <p:cNvSpPr txBox="1">
            <a:spLocks noChangeArrowheads="1"/>
          </p:cNvSpPr>
          <p:nvPr/>
        </p:nvSpPr>
        <p:spPr bwMode="auto">
          <a:xfrm>
            <a:off x="868364" y="228619"/>
            <a:ext cx="898816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0000FF"/>
                </a:solidFill>
                <a:latin typeface="Corbel"/>
                <a:ea typeface="MS PGothic" pitchFamily="34" charset="-128"/>
                <a:cs typeface="Arial" pitchFamily="34" charset="0"/>
              </a:rPr>
              <a:t>… May become a </a:t>
            </a:r>
            <a:r>
              <a:rPr lang="en-US" sz="4800" b="1" i="1" dirty="0">
                <a:solidFill>
                  <a:srgbClr val="0000FF"/>
                </a:solidFill>
                <a:latin typeface="Corbel"/>
                <a:ea typeface="MS PGothic" pitchFamily="34" charset="-128"/>
                <a:cs typeface="Arial" pitchFamily="34" charset="0"/>
              </a:rPr>
              <a:t>TransInstitution</a:t>
            </a:r>
            <a:endParaRPr lang="en-US" sz="4800" b="1" dirty="0">
              <a:solidFill>
                <a:srgbClr val="0000FF"/>
              </a:solidFill>
              <a:latin typeface="Corbel"/>
              <a:ea typeface="MS PGothic" pitchFamily="34" charset="-128"/>
              <a:cs typeface="Arial" pitchFamily="34" charset="0"/>
            </a:endParaRPr>
          </a:p>
        </p:txBody>
      </p:sp>
      <p:grpSp>
        <p:nvGrpSpPr>
          <p:cNvPr id="21" name="Group 2"/>
          <p:cNvGrpSpPr>
            <a:grpSpLocks/>
          </p:cNvGrpSpPr>
          <p:nvPr/>
        </p:nvGrpSpPr>
        <p:grpSpPr bwMode="auto">
          <a:xfrm>
            <a:off x="6292128" y="1371600"/>
            <a:ext cx="2894991" cy="1752600"/>
            <a:chOff x="2875" y="768"/>
            <a:chExt cx="1367" cy="1104"/>
          </a:xfrm>
          <a:solidFill>
            <a:srgbClr val="4F81BD"/>
          </a:solidFill>
        </p:grpSpPr>
        <p:sp>
          <p:nvSpPr>
            <p:cNvPr id="22" name="Freeform 3"/>
            <p:cNvSpPr>
              <a:spLocks/>
            </p:cNvSpPr>
            <p:nvPr/>
          </p:nvSpPr>
          <p:spPr bwMode="auto">
            <a:xfrm>
              <a:off x="2994" y="768"/>
              <a:ext cx="1193" cy="1104"/>
            </a:xfrm>
            <a:custGeom>
              <a:avLst/>
              <a:gdLst>
                <a:gd name="T0" fmla="*/ 63 w 1176"/>
                <a:gd name="T1" fmla="*/ 0 h 1099"/>
                <a:gd name="T2" fmla="*/ 150 w 1176"/>
                <a:gd name="T3" fmla="*/ 6 h 1099"/>
                <a:gd name="T4" fmla="*/ 237 w 1176"/>
                <a:gd name="T5" fmla="*/ 12 h 1099"/>
                <a:gd name="T6" fmla="*/ 315 w 1176"/>
                <a:gd name="T7" fmla="*/ 24 h 1099"/>
                <a:gd name="T8" fmla="*/ 406 w 1176"/>
                <a:gd name="T9" fmla="*/ 36 h 1099"/>
                <a:gd name="T10" fmla="*/ 486 w 1176"/>
                <a:gd name="T11" fmla="*/ 54 h 1099"/>
                <a:gd name="T12" fmla="*/ 576 w 1176"/>
                <a:gd name="T13" fmla="*/ 72 h 1099"/>
                <a:gd name="T14" fmla="*/ 656 w 1176"/>
                <a:gd name="T15" fmla="*/ 96 h 1099"/>
                <a:gd name="T16" fmla="*/ 730 w 1176"/>
                <a:gd name="T17" fmla="*/ 147 h 1099"/>
                <a:gd name="T18" fmla="*/ 811 w 1176"/>
                <a:gd name="T19" fmla="*/ 177 h 1099"/>
                <a:gd name="T20" fmla="*/ 884 w 1176"/>
                <a:gd name="T21" fmla="*/ 207 h 1099"/>
                <a:gd name="T22" fmla="*/ 957 w 1176"/>
                <a:gd name="T23" fmla="*/ 243 h 1099"/>
                <a:gd name="T24" fmla="*/ 1029 w 1176"/>
                <a:gd name="T25" fmla="*/ 279 h 1099"/>
                <a:gd name="T26" fmla="*/ 1096 w 1176"/>
                <a:gd name="T27" fmla="*/ 321 h 1099"/>
                <a:gd name="T28" fmla="*/ 1161 w 1176"/>
                <a:gd name="T29" fmla="*/ 390 h 1099"/>
                <a:gd name="T30" fmla="*/ 1223 w 1176"/>
                <a:gd name="T31" fmla="*/ 432 h 1099"/>
                <a:gd name="T32" fmla="*/ 1283 w 1176"/>
                <a:gd name="T33" fmla="*/ 481 h 1099"/>
                <a:gd name="T34" fmla="*/ 1329 w 1176"/>
                <a:gd name="T35" fmla="*/ 535 h 1099"/>
                <a:gd name="T36" fmla="*/ 1386 w 1176"/>
                <a:gd name="T37" fmla="*/ 608 h 1099"/>
                <a:gd name="T38" fmla="*/ 1426 w 1176"/>
                <a:gd name="T39" fmla="*/ 664 h 1099"/>
                <a:gd name="T40" fmla="*/ 1475 w 1176"/>
                <a:gd name="T41" fmla="*/ 718 h 1099"/>
                <a:gd name="T42" fmla="*/ 1508 w 1176"/>
                <a:gd name="T43" fmla="*/ 780 h 1099"/>
                <a:gd name="T44" fmla="*/ 1550 w 1176"/>
                <a:gd name="T45" fmla="*/ 859 h 1099"/>
                <a:gd name="T46" fmla="*/ 1582 w 1176"/>
                <a:gd name="T47" fmla="*/ 919 h 1099"/>
                <a:gd name="T48" fmla="*/ 552 w 1176"/>
                <a:gd name="T49" fmla="*/ 1198 h 1099"/>
                <a:gd name="T50" fmla="*/ 544 w 1176"/>
                <a:gd name="T51" fmla="*/ 1180 h 1099"/>
                <a:gd name="T52" fmla="*/ 528 w 1176"/>
                <a:gd name="T53" fmla="*/ 1156 h 1099"/>
                <a:gd name="T54" fmla="*/ 511 w 1176"/>
                <a:gd name="T55" fmla="*/ 1138 h 1099"/>
                <a:gd name="T56" fmla="*/ 503 w 1176"/>
                <a:gd name="T57" fmla="*/ 1120 h 1099"/>
                <a:gd name="T58" fmla="*/ 486 w 1176"/>
                <a:gd name="T59" fmla="*/ 1096 h 1099"/>
                <a:gd name="T60" fmla="*/ 461 w 1176"/>
                <a:gd name="T61" fmla="*/ 1073 h 1099"/>
                <a:gd name="T62" fmla="*/ 445 w 1176"/>
                <a:gd name="T63" fmla="*/ 1051 h 1099"/>
                <a:gd name="T64" fmla="*/ 431 w 1176"/>
                <a:gd name="T65" fmla="*/ 1036 h 1099"/>
                <a:gd name="T66" fmla="*/ 406 w 1176"/>
                <a:gd name="T67" fmla="*/ 1013 h 1099"/>
                <a:gd name="T68" fmla="*/ 379 w 1176"/>
                <a:gd name="T69" fmla="*/ 991 h 1099"/>
                <a:gd name="T70" fmla="*/ 357 w 1176"/>
                <a:gd name="T71" fmla="*/ 979 h 1099"/>
                <a:gd name="T72" fmla="*/ 334 w 1176"/>
                <a:gd name="T73" fmla="*/ 967 h 1099"/>
                <a:gd name="T74" fmla="*/ 307 w 1176"/>
                <a:gd name="T75" fmla="*/ 955 h 1099"/>
                <a:gd name="T76" fmla="*/ 283 w 1176"/>
                <a:gd name="T77" fmla="*/ 943 h 1099"/>
                <a:gd name="T78" fmla="*/ 259 w 1176"/>
                <a:gd name="T79" fmla="*/ 931 h 1099"/>
                <a:gd name="T80" fmla="*/ 228 w 1176"/>
                <a:gd name="T81" fmla="*/ 919 h 1099"/>
                <a:gd name="T82" fmla="*/ 201 w 1176"/>
                <a:gd name="T83" fmla="*/ 913 h 1099"/>
                <a:gd name="T84" fmla="*/ 168 w 1176"/>
                <a:gd name="T85" fmla="*/ 907 h 1099"/>
                <a:gd name="T86" fmla="*/ 150 w 1176"/>
                <a:gd name="T87" fmla="*/ 901 h 1099"/>
                <a:gd name="T88" fmla="*/ 106 w 1176"/>
                <a:gd name="T89" fmla="*/ 895 h 1099"/>
                <a:gd name="T90" fmla="*/ 81 w 1176"/>
                <a:gd name="T91" fmla="*/ 889 h 1099"/>
                <a:gd name="T92" fmla="*/ 57 w 1176"/>
                <a:gd name="T93" fmla="*/ 889 h 1099"/>
                <a:gd name="T94" fmla="*/ 18 w 1176"/>
                <a:gd name="T95" fmla="*/ 889 h 1099"/>
                <a:gd name="T96" fmla="*/ 0 w 1176"/>
                <a:gd name="T97" fmla="*/ 0 h 109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76"/>
                <a:gd name="T148" fmla="*/ 0 h 1099"/>
                <a:gd name="T149" fmla="*/ 1176 w 1176"/>
                <a:gd name="T150" fmla="*/ 1099 h 109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76" h="1099">
                  <a:moveTo>
                    <a:pt x="0" y="0"/>
                  </a:moveTo>
                  <a:lnTo>
                    <a:pt x="24" y="0"/>
                  </a:lnTo>
                  <a:lnTo>
                    <a:pt x="42" y="0"/>
                  </a:lnTo>
                  <a:lnTo>
                    <a:pt x="66" y="0"/>
                  </a:lnTo>
                  <a:lnTo>
                    <a:pt x="90" y="0"/>
                  </a:lnTo>
                  <a:lnTo>
                    <a:pt x="108" y="6"/>
                  </a:lnTo>
                  <a:lnTo>
                    <a:pt x="132" y="6"/>
                  </a:lnTo>
                  <a:lnTo>
                    <a:pt x="150" y="6"/>
                  </a:lnTo>
                  <a:lnTo>
                    <a:pt x="174" y="12"/>
                  </a:lnTo>
                  <a:lnTo>
                    <a:pt x="192" y="12"/>
                  </a:lnTo>
                  <a:lnTo>
                    <a:pt x="216" y="18"/>
                  </a:lnTo>
                  <a:lnTo>
                    <a:pt x="234" y="24"/>
                  </a:lnTo>
                  <a:lnTo>
                    <a:pt x="258" y="24"/>
                  </a:lnTo>
                  <a:lnTo>
                    <a:pt x="276" y="30"/>
                  </a:lnTo>
                  <a:lnTo>
                    <a:pt x="300" y="36"/>
                  </a:lnTo>
                  <a:lnTo>
                    <a:pt x="318" y="42"/>
                  </a:lnTo>
                  <a:lnTo>
                    <a:pt x="342" y="48"/>
                  </a:lnTo>
                  <a:lnTo>
                    <a:pt x="360" y="54"/>
                  </a:lnTo>
                  <a:lnTo>
                    <a:pt x="384" y="60"/>
                  </a:lnTo>
                  <a:lnTo>
                    <a:pt x="402" y="66"/>
                  </a:lnTo>
                  <a:lnTo>
                    <a:pt x="426" y="72"/>
                  </a:lnTo>
                  <a:lnTo>
                    <a:pt x="444" y="78"/>
                  </a:lnTo>
                  <a:lnTo>
                    <a:pt x="462" y="90"/>
                  </a:lnTo>
                  <a:lnTo>
                    <a:pt x="486" y="96"/>
                  </a:lnTo>
                  <a:lnTo>
                    <a:pt x="504" y="108"/>
                  </a:lnTo>
                  <a:lnTo>
                    <a:pt x="522" y="114"/>
                  </a:lnTo>
                  <a:lnTo>
                    <a:pt x="540" y="126"/>
                  </a:lnTo>
                  <a:lnTo>
                    <a:pt x="564" y="132"/>
                  </a:lnTo>
                  <a:lnTo>
                    <a:pt x="582" y="144"/>
                  </a:lnTo>
                  <a:lnTo>
                    <a:pt x="600" y="156"/>
                  </a:lnTo>
                  <a:lnTo>
                    <a:pt x="618" y="162"/>
                  </a:lnTo>
                  <a:lnTo>
                    <a:pt x="636" y="174"/>
                  </a:lnTo>
                  <a:lnTo>
                    <a:pt x="654" y="186"/>
                  </a:lnTo>
                  <a:lnTo>
                    <a:pt x="672" y="198"/>
                  </a:lnTo>
                  <a:lnTo>
                    <a:pt x="690" y="210"/>
                  </a:lnTo>
                  <a:lnTo>
                    <a:pt x="708" y="222"/>
                  </a:lnTo>
                  <a:lnTo>
                    <a:pt x="726" y="234"/>
                  </a:lnTo>
                  <a:lnTo>
                    <a:pt x="744" y="246"/>
                  </a:lnTo>
                  <a:lnTo>
                    <a:pt x="762" y="258"/>
                  </a:lnTo>
                  <a:lnTo>
                    <a:pt x="780" y="276"/>
                  </a:lnTo>
                  <a:lnTo>
                    <a:pt x="792" y="288"/>
                  </a:lnTo>
                  <a:lnTo>
                    <a:pt x="810" y="300"/>
                  </a:lnTo>
                  <a:lnTo>
                    <a:pt x="828" y="318"/>
                  </a:lnTo>
                  <a:lnTo>
                    <a:pt x="840" y="330"/>
                  </a:lnTo>
                  <a:lnTo>
                    <a:pt x="858" y="348"/>
                  </a:lnTo>
                  <a:lnTo>
                    <a:pt x="876" y="360"/>
                  </a:lnTo>
                  <a:lnTo>
                    <a:pt x="888" y="378"/>
                  </a:lnTo>
                  <a:lnTo>
                    <a:pt x="906" y="390"/>
                  </a:lnTo>
                  <a:lnTo>
                    <a:pt x="918" y="408"/>
                  </a:lnTo>
                  <a:lnTo>
                    <a:pt x="930" y="427"/>
                  </a:lnTo>
                  <a:lnTo>
                    <a:pt x="948" y="439"/>
                  </a:lnTo>
                  <a:lnTo>
                    <a:pt x="960" y="457"/>
                  </a:lnTo>
                  <a:lnTo>
                    <a:pt x="972" y="475"/>
                  </a:lnTo>
                  <a:lnTo>
                    <a:pt x="984" y="493"/>
                  </a:lnTo>
                  <a:lnTo>
                    <a:pt x="1002" y="511"/>
                  </a:lnTo>
                  <a:lnTo>
                    <a:pt x="1014" y="529"/>
                  </a:lnTo>
                  <a:lnTo>
                    <a:pt x="1026" y="547"/>
                  </a:lnTo>
                  <a:lnTo>
                    <a:pt x="1038" y="565"/>
                  </a:lnTo>
                  <a:lnTo>
                    <a:pt x="1050" y="583"/>
                  </a:lnTo>
                  <a:lnTo>
                    <a:pt x="1056" y="601"/>
                  </a:lnTo>
                  <a:lnTo>
                    <a:pt x="1068" y="619"/>
                  </a:lnTo>
                  <a:lnTo>
                    <a:pt x="1080" y="637"/>
                  </a:lnTo>
                  <a:lnTo>
                    <a:pt x="1092" y="655"/>
                  </a:lnTo>
                  <a:lnTo>
                    <a:pt x="1098" y="673"/>
                  </a:lnTo>
                  <a:lnTo>
                    <a:pt x="1110" y="691"/>
                  </a:lnTo>
                  <a:lnTo>
                    <a:pt x="1116" y="715"/>
                  </a:lnTo>
                  <a:lnTo>
                    <a:pt x="1128" y="733"/>
                  </a:lnTo>
                  <a:lnTo>
                    <a:pt x="1134" y="751"/>
                  </a:lnTo>
                  <a:lnTo>
                    <a:pt x="1146" y="775"/>
                  </a:lnTo>
                  <a:lnTo>
                    <a:pt x="1152" y="793"/>
                  </a:lnTo>
                  <a:lnTo>
                    <a:pt x="1158" y="811"/>
                  </a:lnTo>
                  <a:lnTo>
                    <a:pt x="1170" y="835"/>
                  </a:lnTo>
                  <a:lnTo>
                    <a:pt x="1176" y="853"/>
                  </a:lnTo>
                  <a:lnTo>
                    <a:pt x="408" y="1099"/>
                  </a:lnTo>
                  <a:lnTo>
                    <a:pt x="408" y="1093"/>
                  </a:lnTo>
                  <a:lnTo>
                    <a:pt x="402" y="1087"/>
                  </a:lnTo>
                  <a:lnTo>
                    <a:pt x="402" y="1081"/>
                  </a:lnTo>
                  <a:lnTo>
                    <a:pt x="402" y="1075"/>
                  </a:lnTo>
                  <a:lnTo>
                    <a:pt x="396" y="1069"/>
                  </a:lnTo>
                  <a:lnTo>
                    <a:pt x="396" y="1057"/>
                  </a:lnTo>
                  <a:lnTo>
                    <a:pt x="390" y="1051"/>
                  </a:lnTo>
                  <a:lnTo>
                    <a:pt x="390" y="1045"/>
                  </a:lnTo>
                  <a:lnTo>
                    <a:pt x="384" y="1039"/>
                  </a:lnTo>
                  <a:lnTo>
                    <a:pt x="378" y="1033"/>
                  </a:lnTo>
                  <a:lnTo>
                    <a:pt x="378" y="1027"/>
                  </a:lnTo>
                  <a:lnTo>
                    <a:pt x="372" y="1021"/>
                  </a:lnTo>
                  <a:lnTo>
                    <a:pt x="372" y="1015"/>
                  </a:lnTo>
                  <a:lnTo>
                    <a:pt x="366" y="1009"/>
                  </a:lnTo>
                  <a:lnTo>
                    <a:pt x="360" y="1003"/>
                  </a:lnTo>
                  <a:lnTo>
                    <a:pt x="360" y="991"/>
                  </a:lnTo>
                  <a:lnTo>
                    <a:pt x="354" y="985"/>
                  </a:lnTo>
                  <a:lnTo>
                    <a:pt x="348" y="979"/>
                  </a:lnTo>
                  <a:lnTo>
                    <a:pt x="342" y="973"/>
                  </a:lnTo>
                  <a:lnTo>
                    <a:pt x="342" y="967"/>
                  </a:lnTo>
                  <a:lnTo>
                    <a:pt x="336" y="961"/>
                  </a:lnTo>
                  <a:lnTo>
                    <a:pt x="330" y="955"/>
                  </a:lnTo>
                  <a:lnTo>
                    <a:pt x="324" y="955"/>
                  </a:lnTo>
                  <a:lnTo>
                    <a:pt x="318" y="949"/>
                  </a:lnTo>
                  <a:lnTo>
                    <a:pt x="318" y="943"/>
                  </a:lnTo>
                  <a:lnTo>
                    <a:pt x="312" y="937"/>
                  </a:lnTo>
                  <a:lnTo>
                    <a:pt x="306" y="931"/>
                  </a:lnTo>
                  <a:lnTo>
                    <a:pt x="300" y="925"/>
                  </a:lnTo>
                  <a:lnTo>
                    <a:pt x="294" y="919"/>
                  </a:lnTo>
                  <a:lnTo>
                    <a:pt x="288" y="913"/>
                  </a:lnTo>
                  <a:lnTo>
                    <a:pt x="282" y="907"/>
                  </a:lnTo>
                  <a:lnTo>
                    <a:pt x="276" y="907"/>
                  </a:lnTo>
                  <a:lnTo>
                    <a:pt x="270" y="901"/>
                  </a:lnTo>
                  <a:lnTo>
                    <a:pt x="264" y="895"/>
                  </a:lnTo>
                  <a:lnTo>
                    <a:pt x="258" y="889"/>
                  </a:lnTo>
                  <a:lnTo>
                    <a:pt x="252" y="889"/>
                  </a:lnTo>
                  <a:lnTo>
                    <a:pt x="246" y="883"/>
                  </a:lnTo>
                  <a:lnTo>
                    <a:pt x="240" y="877"/>
                  </a:lnTo>
                  <a:lnTo>
                    <a:pt x="234" y="871"/>
                  </a:lnTo>
                  <a:lnTo>
                    <a:pt x="228" y="871"/>
                  </a:lnTo>
                  <a:lnTo>
                    <a:pt x="222" y="865"/>
                  </a:lnTo>
                  <a:lnTo>
                    <a:pt x="216" y="859"/>
                  </a:lnTo>
                  <a:lnTo>
                    <a:pt x="210" y="859"/>
                  </a:lnTo>
                  <a:lnTo>
                    <a:pt x="204" y="853"/>
                  </a:lnTo>
                  <a:lnTo>
                    <a:pt x="198" y="853"/>
                  </a:lnTo>
                  <a:lnTo>
                    <a:pt x="192" y="847"/>
                  </a:lnTo>
                  <a:lnTo>
                    <a:pt x="180" y="841"/>
                  </a:lnTo>
                  <a:lnTo>
                    <a:pt x="174" y="841"/>
                  </a:lnTo>
                  <a:lnTo>
                    <a:pt x="168" y="835"/>
                  </a:lnTo>
                  <a:lnTo>
                    <a:pt x="162" y="835"/>
                  </a:lnTo>
                  <a:lnTo>
                    <a:pt x="156" y="835"/>
                  </a:lnTo>
                  <a:lnTo>
                    <a:pt x="150" y="829"/>
                  </a:lnTo>
                  <a:lnTo>
                    <a:pt x="144" y="829"/>
                  </a:lnTo>
                  <a:lnTo>
                    <a:pt x="132" y="823"/>
                  </a:lnTo>
                  <a:lnTo>
                    <a:pt x="126" y="823"/>
                  </a:lnTo>
                  <a:lnTo>
                    <a:pt x="120" y="823"/>
                  </a:lnTo>
                  <a:lnTo>
                    <a:pt x="114" y="817"/>
                  </a:lnTo>
                  <a:lnTo>
                    <a:pt x="108" y="817"/>
                  </a:lnTo>
                  <a:lnTo>
                    <a:pt x="96" y="817"/>
                  </a:lnTo>
                  <a:lnTo>
                    <a:pt x="90" y="811"/>
                  </a:lnTo>
                  <a:lnTo>
                    <a:pt x="84" y="811"/>
                  </a:lnTo>
                  <a:lnTo>
                    <a:pt x="78" y="811"/>
                  </a:lnTo>
                  <a:lnTo>
                    <a:pt x="66" y="811"/>
                  </a:lnTo>
                  <a:lnTo>
                    <a:pt x="60" y="805"/>
                  </a:lnTo>
                  <a:lnTo>
                    <a:pt x="54" y="805"/>
                  </a:lnTo>
                  <a:lnTo>
                    <a:pt x="48" y="805"/>
                  </a:lnTo>
                  <a:lnTo>
                    <a:pt x="36" y="805"/>
                  </a:lnTo>
                  <a:lnTo>
                    <a:pt x="30" y="805"/>
                  </a:lnTo>
                  <a:lnTo>
                    <a:pt x="24" y="805"/>
                  </a:lnTo>
                  <a:lnTo>
                    <a:pt x="18" y="805"/>
                  </a:lnTo>
                  <a:lnTo>
                    <a:pt x="6" y="805"/>
                  </a:lnTo>
                  <a:lnTo>
                    <a:pt x="0" y="80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 dirty="0">
                <a:solidFill>
                  <a:srgbClr val="FFFFFF">
                    <a:lumMod val="95000"/>
                  </a:srgbClr>
                </a:solidFill>
                <a:latin typeface="Corbel"/>
              </a:endParaRPr>
            </a:p>
          </p:txBody>
        </p:sp>
        <p:sp>
          <p:nvSpPr>
            <p:cNvPr id="23" name="Rectangle 5"/>
            <p:cNvSpPr>
              <a:spLocks noChangeArrowheads="1"/>
            </p:cNvSpPr>
            <p:nvPr/>
          </p:nvSpPr>
          <p:spPr bwMode="auto">
            <a:xfrm>
              <a:off x="2875" y="1087"/>
              <a:ext cx="1367" cy="60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ja-JP" kern="0" dirty="0">
                  <a:solidFill>
                    <a:srgbClr val="FFFFFF">
                      <a:lumMod val="95000"/>
                    </a:srgbClr>
                  </a:solidFill>
                  <a:latin typeface="Corbel"/>
                  <a:ea typeface="MS PGothic" pitchFamily="34" charset="-128"/>
                </a:rPr>
                <a:t>   </a:t>
              </a:r>
              <a:r>
                <a:rPr lang="en-US" altLang="ja-JP" b="1" kern="0" dirty="0">
                  <a:solidFill>
                    <a:srgbClr val="FFFFFF">
                      <a:lumMod val="95000"/>
                    </a:srgbClr>
                  </a:solidFill>
                  <a:latin typeface="Corbel"/>
                  <a:ea typeface="MS PGothic" pitchFamily="34" charset="-128"/>
                </a:rPr>
                <a:t>UN</a:t>
              </a:r>
              <a:r>
                <a:rPr lang="en-US" altLang="ja-JP" kern="0" dirty="0">
                  <a:solidFill>
                    <a:srgbClr val="FFFFFF">
                      <a:lumMod val="95000"/>
                    </a:srgbClr>
                  </a:solidFill>
                  <a:latin typeface="Corbel"/>
                  <a:ea typeface="MS PGothic" pitchFamily="34" charset="-128"/>
                </a:rPr>
                <a:t/>
              </a:r>
              <a:br>
                <a:rPr lang="en-US" altLang="ja-JP" kern="0" dirty="0">
                  <a:solidFill>
                    <a:srgbClr val="FFFFFF">
                      <a:lumMod val="95000"/>
                    </a:srgbClr>
                  </a:solidFill>
                  <a:latin typeface="Corbel"/>
                  <a:ea typeface="MS PGothic" pitchFamily="34" charset="-128"/>
                </a:rPr>
              </a:br>
              <a:r>
                <a:rPr lang="en-US" altLang="ja-JP" b="1" kern="0" dirty="0">
                  <a:solidFill>
                    <a:srgbClr val="FFFFFF">
                      <a:lumMod val="95000"/>
                    </a:srgbClr>
                  </a:solidFill>
                  <a:latin typeface="Corbel"/>
                  <a:ea typeface="MS PGothic" pitchFamily="34" charset="-128"/>
                </a:rPr>
                <a:t>Organizations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ja-JP" sz="1400" b="1" kern="0" dirty="0">
                <a:solidFill>
                  <a:srgbClr val="FFFFFF">
                    <a:lumMod val="95000"/>
                  </a:srgbClr>
                </a:solidFill>
                <a:latin typeface="Corbel"/>
                <a:ea typeface="MS PGothic" pitchFamily="34" charset="-128"/>
              </a:endParaRPr>
            </a:p>
          </p:txBody>
        </p:sp>
      </p:grpSp>
      <p:grpSp>
        <p:nvGrpSpPr>
          <p:cNvPr id="24" name="Group 7"/>
          <p:cNvGrpSpPr>
            <a:grpSpLocks/>
          </p:cNvGrpSpPr>
          <p:nvPr/>
        </p:nvGrpSpPr>
        <p:grpSpPr bwMode="auto">
          <a:xfrm>
            <a:off x="4803106" y="4516792"/>
            <a:ext cx="3072884" cy="1411287"/>
            <a:chOff x="2172" y="2749"/>
            <a:chExt cx="1451" cy="889"/>
          </a:xfrm>
          <a:solidFill>
            <a:srgbClr val="4F81BD"/>
          </a:solidFill>
        </p:grpSpPr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2172" y="2749"/>
              <a:ext cx="1451" cy="889"/>
            </a:xfrm>
            <a:custGeom>
              <a:avLst/>
              <a:gdLst>
                <a:gd name="T0" fmla="*/ 1415 w 1451"/>
                <a:gd name="T1" fmla="*/ 679 h 889"/>
                <a:gd name="T2" fmla="*/ 1361 w 1451"/>
                <a:gd name="T3" fmla="*/ 709 h 889"/>
                <a:gd name="T4" fmla="*/ 1307 w 1451"/>
                <a:gd name="T5" fmla="*/ 745 h 889"/>
                <a:gd name="T6" fmla="*/ 1247 w 1451"/>
                <a:gd name="T7" fmla="*/ 769 h 889"/>
                <a:gd name="T8" fmla="*/ 1187 w 1451"/>
                <a:gd name="T9" fmla="*/ 799 h 889"/>
                <a:gd name="T10" fmla="*/ 1127 w 1451"/>
                <a:gd name="T11" fmla="*/ 823 h 889"/>
                <a:gd name="T12" fmla="*/ 1067 w 1451"/>
                <a:gd name="T13" fmla="*/ 841 h 889"/>
                <a:gd name="T14" fmla="*/ 1001 w 1451"/>
                <a:gd name="T15" fmla="*/ 853 h 889"/>
                <a:gd name="T16" fmla="*/ 941 w 1451"/>
                <a:gd name="T17" fmla="*/ 871 h 889"/>
                <a:gd name="T18" fmla="*/ 875 w 1451"/>
                <a:gd name="T19" fmla="*/ 877 h 889"/>
                <a:gd name="T20" fmla="*/ 815 w 1451"/>
                <a:gd name="T21" fmla="*/ 883 h 889"/>
                <a:gd name="T22" fmla="*/ 749 w 1451"/>
                <a:gd name="T23" fmla="*/ 889 h 889"/>
                <a:gd name="T24" fmla="*/ 684 w 1451"/>
                <a:gd name="T25" fmla="*/ 889 h 889"/>
                <a:gd name="T26" fmla="*/ 618 w 1451"/>
                <a:gd name="T27" fmla="*/ 883 h 889"/>
                <a:gd name="T28" fmla="*/ 558 w 1451"/>
                <a:gd name="T29" fmla="*/ 877 h 889"/>
                <a:gd name="T30" fmla="*/ 492 w 1451"/>
                <a:gd name="T31" fmla="*/ 865 h 889"/>
                <a:gd name="T32" fmla="*/ 432 w 1451"/>
                <a:gd name="T33" fmla="*/ 853 h 889"/>
                <a:gd name="T34" fmla="*/ 366 w 1451"/>
                <a:gd name="T35" fmla="*/ 835 h 889"/>
                <a:gd name="T36" fmla="*/ 306 w 1451"/>
                <a:gd name="T37" fmla="*/ 811 h 889"/>
                <a:gd name="T38" fmla="*/ 246 w 1451"/>
                <a:gd name="T39" fmla="*/ 787 h 889"/>
                <a:gd name="T40" fmla="*/ 186 w 1451"/>
                <a:gd name="T41" fmla="*/ 763 h 889"/>
                <a:gd name="T42" fmla="*/ 132 w 1451"/>
                <a:gd name="T43" fmla="*/ 733 h 889"/>
                <a:gd name="T44" fmla="*/ 72 w 1451"/>
                <a:gd name="T45" fmla="*/ 697 h 889"/>
                <a:gd name="T46" fmla="*/ 18 w 1451"/>
                <a:gd name="T47" fmla="*/ 661 h 889"/>
                <a:gd name="T48" fmla="*/ 480 w 1451"/>
                <a:gd name="T49" fmla="*/ 6 h 889"/>
                <a:gd name="T50" fmla="*/ 498 w 1451"/>
                <a:gd name="T51" fmla="*/ 18 h 889"/>
                <a:gd name="T52" fmla="*/ 522 w 1451"/>
                <a:gd name="T53" fmla="*/ 30 h 889"/>
                <a:gd name="T54" fmla="*/ 540 w 1451"/>
                <a:gd name="T55" fmla="*/ 36 h 889"/>
                <a:gd name="T56" fmla="*/ 558 w 1451"/>
                <a:gd name="T57" fmla="*/ 48 h 889"/>
                <a:gd name="T58" fmla="*/ 582 w 1451"/>
                <a:gd name="T59" fmla="*/ 54 h 889"/>
                <a:gd name="T60" fmla="*/ 600 w 1451"/>
                <a:gd name="T61" fmla="*/ 66 h 889"/>
                <a:gd name="T62" fmla="*/ 624 w 1451"/>
                <a:gd name="T63" fmla="*/ 72 h 889"/>
                <a:gd name="T64" fmla="*/ 648 w 1451"/>
                <a:gd name="T65" fmla="*/ 72 h 889"/>
                <a:gd name="T66" fmla="*/ 666 w 1451"/>
                <a:gd name="T67" fmla="*/ 78 h 889"/>
                <a:gd name="T68" fmla="*/ 690 w 1451"/>
                <a:gd name="T69" fmla="*/ 78 h 889"/>
                <a:gd name="T70" fmla="*/ 714 w 1451"/>
                <a:gd name="T71" fmla="*/ 84 h 889"/>
                <a:gd name="T72" fmla="*/ 732 w 1451"/>
                <a:gd name="T73" fmla="*/ 84 h 889"/>
                <a:gd name="T74" fmla="*/ 755 w 1451"/>
                <a:gd name="T75" fmla="*/ 84 h 889"/>
                <a:gd name="T76" fmla="*/ 779 w 1451"/>
                <a:gd name="T77" fmla="*/ 78 h 889"/>
                <a:gd name="T78" fmla="*/ 803 w 1451"/>
                <a:gd name="T79" fmla="*/ 78 h 889"/>
                <a:gd name="T80" fmla="*/ 821 w 1451"/>
                <a:gd name="T81" fmla="*/ 72 h 889"/>
                <a:gd name="T82" fmla="*/ 845 w 1451"/>
                <a:gd name="T83" fmla="*/ 66 h 889"/>
                <a:gd name="T84" fmla="*/ 869 w 1451"/>
                <a:gd name="T85" fmla="*/ 60 h 889"/>
                <a:gd name="T86" fmla="*/ 887 w 1451"/>
                <a:gd name="T87" fmla="*/ 54 h 889"/>
                <a:gd name="T88" fmla="*/ 905 w 1451"/>
                <a:gd name="T89" fmla="*/ 42 h 889"/>
                <a:gd name="T90" fmla="*/ 929 w 1451"/>
                <a:gd name="T91" fmla="*/ 30 h 889"/>
                <a:gd name="T92" fmla="*/ 947 w 1451"/>
                <a:gd name="T93" fmla="*/ 18 h 889"/>
                <a:gd name="T94" fmla="*/ 965 w 1451"/>
                <a:gd name="T95" fmla="*/ 6 h 889"/>
                <a:gd name="T96" fmla="*/ 1451 w 1451"/>
                <a:gd name="T97" fmla="*/ 649 h 8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451"/>
                <a:gd name="T148" fmla="*/ 0 h 889"/>
                <a:gd name="T149" fmla="*/ 1451 w 1451"/>
                <a:gd name="T150" fmla="*/ 889 h 88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451" h="889">
                  <a:moveTo>
                    <a:pt x="1451" y="649"/>
                  </a:moveTo>
                  <a:lnTo>
                    <a:pt x="1433" y="661"/>
                  </a:lnTo>
                  <a:lnTo>
                    <a:pt x="1415" y="679"/>
                  </a:lnTo>
                  <a:lnTo>
                    <a:pt x="1397" y="691"/>
                  </a:lnTo>
                  <a:lnTo>
                    <a:pt x="1379" y="697"/>
                  </a:lnTo>
                  <a:lnTo>
                    <a:pt x="1361" y="709"/>
                  </a:lnTo>
                  <a:lnTo>
                    <a:pt x="1343" y="721"/>
                  </a:lnTo>
                  <a:lnTo>
                    <a:pt x="1325" y="733"/>
                  </a:lnTo>
                  <a:lnTo>
                    <a:pt x="1307" y="745"/>
                  </a:lnTo>
                  <a:lnTo>
                    <a:pt x="1289" y="751"/>
                  </a:lnTo>
                  <a:lnTo>
                    <a:pt x="1265" y="763"/>
                  </a:lnTo>
                  <a:lnTo>
                    <a:pt x="1247" y="769"/>
                  </a:lnTo>
                  <a:lnTo>
                    <a:pt x="1229" y="781"/>
                  </a:lnTo>
                  <a:lnTo>
                    <a:pt x="1211" y="787"/>
                  </a:lnTo>
                  <a:lnTo>
                    <a:pt x="1187" y="799"/>
                  </a:lnTo>
                  <a:lnTo>
                    <a:pt x="1169" y="805"/>
                  </a:lnTo>
                  <a:lnTo>
                    <a:pt x="1151" y="811"/>
                  </a:lnTo>
                  <a:lnTo>
                    <a:pt x="1127" y="823"/>
                  </a:lnTo>
                  <a:lnTo>
                    <a:pt x="1109" y="829"/>
                  </a:lnTo>
                  <a:lnTo>
                    <a:pt x="1085" y="835"/>
                  </a:lnTo>
                  <a:lnTo>
                    <a:pt x="1067" y="841"/>
                  </a:lnTo>
                  <a:lnTo>
                    <a:pt x="1043" y="847"/>
                  </a:lnTo>
                  <a:lnTo>
                    <a:pt x="1025" y="853"/>
                  </a:lnTo>
                  <a:lnTo>
                    <a:pt x="1001" y="853"/>
                  </a:lnTo>
                  <a:lnTo>
                    <a:pt x="983" y="859"/>
                  </a:lnTo>
                  <a:lnTo>
                    <a:pt x="959" y="865"/>
                  </a:lnTo>
                  <a:lnTo>
                    <a:pt x="941" y="871"/>
                  </a:lnTo>
                  <a:lnTo>
                    <a:pt x="917" y="871"/>
                  </a:lnTo>
                  <a:lnTo>
                    <a:pt x="899" y="877"/>
                  </a:lnTo>
                  <a:lnTo>
                    <a:pt x="875" y="877"/>
                  </a:lnTo>
                  <a:lnTo>
                    <a:pt x="857" y="883"/>
                  </a:lnTo>
                  <a:lnTo>
                    <a:pt x="833" y="883"/>
                  </a:lnTo>
                  <a:lnTo>
                    <a:pt x="815" y="883"/>
                  </a:lnTo>
                  <a:lnTo>
                    <a:pt x="791" y="883"/>
                  </a:lnTo>
                  <a:lnTo>
                    <a:pt x="767" y="889"/>
                  </a:lnTo>
                  <a:lnTo>
                    <a:pt x="749" y="889"/>
                  </a:lnTo>
                  <a:lnTo>
                    <a:pt x="726" y="889"/>
                  </a:lnTo>
                  <a:lnTo>
                    <a:pt x="708" y="889"/>
                  </a:lnTo>
                  <a:lnTo>
                    <a:pt x="684" y="889"/>
                  </a:lnTo>
                  <a:lnTo>
                    <a:pt x="660" y="883"/>
                  </a:lnTo>
                  <a:lnTo>
                    <a:pt x="642" y="883"/>
                  </a:lnTo>
                  <a:lnTo>
                    <a:pt x="618" y="883"/>
                  </a:lnTo>
                  <a:lnTo>
                    <a:pt x="600" y="883"/>
                  </a:lnTo>
                  <a:lnTo>
                    <a:pt x="576" y="877"/>
                  </a:lnTo>
                  <a:lnTo>
                    <a:pt x="558" y="877"/>
                  </a:lnTo>
                  <a:lnTo>
                    <a:pt x="534" y="871"/>
                  </a:lnTo>
                  <a:lnTo>
                    <a:pt x="516" y="871"/>
                  </a:lnTo>
                  <a:lnTo>
                    <a:pt x="492" y="865"/>
                  </a:lnTo>
                  <a:lnTo>
                    <a:pt x="474" y="859"/>
                  </a:lnTo>
                  <a:lnTo>
                    <a:pt x="450" y="853"/>
                  </a:lnTo>
                  <a:lnTo>
                    <a:pt x="432" y="853"/>
                  </a:lnTo>
                  <a:lnTo>
                    <a:pt x="408" y="847"/>
                  </a:lnTo>
                  <a:lnTo>
                    <a:pt x="390" y="841"/>
                  </a:lnTo>
                  <a:lnTo>
                    <a:pt x="366" y="835"/>
                  </a:lnTo>
                  <a:lnTo>
                    <a:pt x="348" y="829"/>
                  </a:lnTo>
                  <a:lnTo>
                    <a:pt x="324" y="823"/>
                  </a:lnTo>
                  <a:lnTo>
                    <a:pt x="306" y="811"/>
                  </a:lnTo>
                  <a:lnTo>
                    <a:pt x="288" y="805"/>
                  </a:lnTo>
                  <a:lnTo>
                    <a:pt x="264" y="799"/>
                  </a:lnTo>
                  <a:lnTo>
                    <a:pt x="246" y="787"/>
                  </a:lnTo>
                  <a:lnTo>
                    <a:pt x="228" y="781"/>
                  </a:lnTo>
                  <a:lnTo>
                    <a:pt x="204" y="769"/>
                  </a:lnTo>
                  <a:lnTo>
                    <a:pt x="186" y="763"/>
                  </a:lnTo>
                  <a:lnTo>
                    <a:pt x="168" y="751"/>
                  </a:lnTo>
                  <a:lnTo>
                    <a:pt x="150" y="745"/>
                  </a:lnTo>
                  <a:lnTo>
                    <a:pt x="132" y="733"/>
                  </a:lnTo>
                  <a:lnTo>
                    <a:pt x="108" y="721"/>
                  </a:lnTo>
                  <a:lnTo>
                    <a:pt x="90" y="709"/>
                  </a:lnTo>
                  <a:lnTo>
                    <a:pt x="72" y="697"/>
                  </a:lnTo>
                  <a:lnTo>
                    <a:pt x="54" y="691"/>
                  </a:lnTo>
                  <a:lnTo>
                    <a:pt x="36" y="679"/>
                  </a:lnTo>
                  <a:lnTo>
                    <a:pt x="18" y="661"/>
                  </a:lnTo>
                  <a:lnTo>
                    <a:pt x="0" y="649"/>
                  </a:lnTo>
                  <a:lnTo>
                    <a:pt x="474" y="0"/>
                  </a:lnTo>
                  <a:lnTo>
                    <a:pt x="480" y="6"/>
                  </a:lnTo>
                  <a:lnTo>
                    <a:pt x="486" y="6"/>
                  </a:lnTo>
                  <a:lnTo>
                    <a:pt x="492" y="12"/>
                  </a:lnTo>
                  <a:lnTo>
                    <a:pt x="498" y="18"/>
                  </a:lnTo>
                  <a:lnTo>
                    <a:pt x="504" y="18"/>
                  </a:lnTo>
                  <a:lnTo>
                    <a:pt x="510" y="24"/>
                  </a:lnTo>
                  <a:lnTo>
                    <a:pt x="522" y="30"/>
                  </a:lnTo>
                  <a:lnTo>
                    <a:pt x="528" y="30"/>
                  </a:lnTo>
                  <a:lnTo>
                    <a:pt x="534" y="36"/>
                  </a:lnTo>
                  <a:lnTo>
                    <a:pt x="540" y="36"/>
                  </a:lnTo>
                  <a:lnTo>
                    <a:pt x="546" y="42"/>
                  </a:lnTo>
                  <a:lnTo>
                    <a:pt x="552" y="48"/>
                  </a:lnTo>
                  <a:lnTo>
                    <a:pt x="558" y="48"/>
                  </a:lnTo>
                  <a:lnTo>
                    <a:pt x="564" y="54"/>
                  </a:lnTo>
                  <a:lnTo>
                    <a:pt x="576" y="54"/>
                  </a:lnTo>
                  <a:lnTo>
                    <a:pt x="582" y="54"/>
                  </a:lnTo>
                  <a:lnTo>
                    <a:pt x="588" y="60"/>
                  </a:lnTo>
                  <a:lnTo>
                    <a:pt x="594" y="60"/>
                  </a:lnTo>
                  <a:lnTo>
                    <a:pt x="600" y="66"/>
                  </a:lnTo>
                  <a:lnTo>
                    <a:pt x="612" y="66"/>
                  </a:lnTo>
                  <a:lnTo>
                    <a:pt x="618" y="66"/>
                  </a:lnTo>
                  <a:lnTo>
                    <a:pt x="624" y="72"/>
                  </a:lnTo>
                  <a:lnTo>
                    <a:pt x="630" y="72"/>
                  </a:lnTo>
                  <a:lnTo>
                    <a:pt x="636" y="72"/>
                  </a:lnTo>
                  <a:lnTo>
                    <a:pt x="648" y="72"/>
                  </a:lnTo>
                  <a:lnTo>
                    <a:pt x="654" y="78"/>
                  </a:lnTo>
                  <a:lnTo>
                    <a:pt x="660" y="78"/>
                  </a:lnTo>
                  <a:lnTo>
                    <a:pt x="666" y="78"/>
                  </a:lnTo>
                  <a:lnTo>
                    <a:pt x="678" y="78"/>
                  </a:lnTo>
                  <a:lnTo>
                    <a:pt x="684" y="78"/>
                  </a:lnTo>
                  <a:lnTo>
                    <a:pt x="690" y="78"/>
                  </a:lnTo>
                  <a:lnTo>
                    <a:pt x="696" y="84"/>
                  </a:lnTo>
                  <a:lnTo>
                    <a:pt x="708" y="84"/>
                  </a:lnTo>
                  <a:lnTo>
                    <a:pt x="714" y="84"/>
                  </a:lnTo>
                  <a:lnTo>
                    <a:pt x="720" y="84"/>
                  </a:lnTo>
                  <a:lnTo>
                    <a:pt x="726" y="84"/>
                  </a:lnTo>
                  <a:lnTo>
                    <a:pt x="732" y="84"/>
                  </a:lnTo>
                  <a:lnTo>
                    <a:pt x="743" y="84"/>
                  </a:lnTo>
                  <a:lnTo>
                    <a:pt x="749" y="84"/>
                  </a:lnTo>
                  <a:lnTo>
                    <a:pt x="755" y="84"/>
                  </a:lnTo>
                  <a:lnTo>
                    <a:pt x="761" y="78"/>
                  </a:lnTo>
                  <a:lnTo>
                    <a:pt x="773" y="78"/>
                  </a:lnTo>
                  <a:lnTo>
                    <a:pt x="779" y="78"/>
                  </a:lnTo>
                  <a:lnTo>
                    <a:pt x="785" y="78"/>
                  </a:lnTo>
                  <a:lnTo>
                    <a:pt x="791" y="78"/>
                  </a:lnTo>
                  <a:lnTo>
                    <a:pt x="803" y="78"/>
                  </a:lnTo>
                  <a:lnTo>
                    <a:pt x="809" y="72"/>
                  </a:lnTo>
                  <a:lnTo>
                    <a:pt x="815" y="72"/>
                  </a:lnTo>
                  <a:lnTo>
                    <a:pt x="821" y="72"/>
                  </a:lnTo>
                  <a:lnTo>
                    <a:pt x="833" y="72"/>
                  </a:lnTo>
                  <a:lnTo>
                    <a:pt x="839" y="66"/>
                  </a:lnTo>
                  <a:lnTo>
                    <a:pt x="845" y="66"/>
                  </a:lnTo>
                  <a:lnTo>
                    <a:pt x="851" y="66"/>
                  </a:lnTo>
                  <a:lnTo>
                    <a:pt x="857" y="60"/>
                  </a:lnTo>
                  <a:lnTo>
                    <a:pt x="869" y="60"/>
                  </a:lnTo>
                  <a:lnTo>
                    <a:pt x="875" y="54"/>
                  </a:lnTo>
                  <a:lnTo>
                    <a:pt x="881" y="54"/>
                  </a:lnTo>
                  <a:lnTo>
                    <a:pt x="887" y="54"/>
                  </a:lnTo>
                  <a:lnTo>
                    <a:pt x="893" y="48"/>
                  </a:lnTo>
                  <a:lnTo>
                    <a:pt x="899" y="48"/>
                  </a:lnTo>
                  <a:lnTo>
                    <a:pt x="905" y="42"/>
                  </a:lnTo>
                  <a:lnTo>
                    <a:pt x="917" y="36"/>
                  </a:lnTo>
                  <a:lnTo>
                    <a:pt x="923" y="36"/>
                  </a:lnTo>
                  <a:lnTo>
                    <a:pt x="929" y="30"/>
                  </a:lnTo>
                  <a:lnTo>
                    <a:pt x="935" y="30"/>
                  </a:lnTo>
                  <a:lnTo>
                    <a:pt x="941" y="24"/>
                  </a:lnTo>
                  <a:lnTo>
                    <a:pt x="947" y="18"/>
                  </a:lnTo>
                  <a:lnTo>
                    <a:pt x="953" y="18"/>
                  </a:lnTo>
                  <a:lnTo>
                    <a:pt x="959" y="12"/>
                  </a:lnTo>
                  <a:lnTo>
                    <a:pt x="965" y="6"/>
                  </a:lnTo>
                  <a:lnTo>
                    <a:pt x="971" y="6"/>
                  </a:lnTo>
                  <a:lnTo>
                    <a:pt x="977" y="0"/>
                  </a:lnTo>
                  <a:lnTo>
                    <a:pt x="1451" y="6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 dirty="0">
                <a:solidFill>
                  <a:srgbClr val="FFFFFF">
                    <a:lumMod val="95000"/>
                  </a:srgbClr>
                </a:solidFill>
                <a:latin typeface="Corbel"/>
              </a:endParaRPr>
            </a:p>
          </p:txBody>
        </p:sp>
        <p:sp>
          <p:nvSpPr>
            <p:cNvPr id="26" name="Rectangle 9"/>
            <p:cNvSpPr>
              <a:spLocks noChangeArrowheads="1"/>
            </p:cNvSpPr>
            <p:nvPr/>
          </p:nvSpPr>
          <p:spPr bwMode="auto">
            <a:xfrm>
              <a:off x="2329" y="2904"/>
              <a:ext cx="786" cy="69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ja-JP" b="1" kern="0" dirty="0">
                  <a:solidFill>
                    <a:srgbClr val="FFFFFF">
                      <a:lumMod val="95000"/>
                    </a:srgbClr>
                  </a:solidFill>
                  <a:latin typeface="Corbel"/>
                  <a:ea typeface="MS PGothic" pitchFamily="34" charset="-128"/>
                </a:rPr>
                <a:t>NGOs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ja-JP" b="1" kern="0" dirty="0">
                  <a:solidFill>
                    <a:srgbClr val="FFFFFF">
                      <a:lumMod val="95000"/>
                    </a:srgbClr>
                  </a:solidFill>
                  <a:latin typeface="Corbel"/>
                  <a:ea typeface="MS PGothic" pitchFamily="34" charset="-128"/>
                </a:rPr>
                <a:t>and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ja-JP" b="1" kern="0" dirty="0">
                  <a:solidFill>
                    <a:srgbClr val="FFFFFF">
                      <a:lumMod val="95000"/>
                    </a:srgbClr>
                  </a:solidFill>
                  <a:latin typeface="Corbel"/>
                  <a:ea typeface="MS PGothic" pitchFamily="34" charset="-128"/>
                </a:rPr>
                <a:t>Foundations</a:t>
              </a:r>
              <a:endParaRPr lang="en-US" altLang="ja-JP" kern="0" dirty="0">
                <a:solidFill>
                  <a:srgbClr val="FFFFFF">
                    <a:lumMod val="95000"/>
                  </a:srgbClr>
                </a:solidFill>
                <a:latin typeface="Corbel"/>
                <a:ea typeface="MS PGothic" pitchFamily="34" charset="-128"/>
              </a:endParaRPr>
            </a:p>
          </p:txBody>
        </p:sp>
      </p:grpSp>
      <p:grpSp>
        <p:nvGrpSpPr>
          <p:cNvPr id="27" name="Group 10"/>
          <p:cNvGrpSpPr>
            <a:grpSpLocks/>
          </p:cNvGrpSpPr>
          <p:nvPr/>
        </p:nvGrpSpPr>
        <p:grpSpPr bwMode="auto">
          <a:xfrm>
            <a:off x="3558091" y="1371918"/>
            <a:ext cx="2477790" cy="1744663"/>
            <a:chOff x="1584" y="768"/>
            <a:chExt cx="1170" cy="1099"/>
          </a:xfrm>
          <a:solidFill>
            <a:srgbClr val="4F81BD"/>
          </a:solidFill>
        </p:grpSpPr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1584" y="768"/>
              <a:ext cx="1170" cy="1099"/>
            </a:xfrm>
            <a:custGeom>
              <a:avLst/>
              <a:gdLst>
                <a:gd name="T0" fmla="*/ 12 w 1170"/>
                <a:gd name="T1" fmla="*/ 811 h 1099"/>
                <a:gd name="T2" fmla="*/ 36 w 1170"/>
                <a:gd name="T3" fmla="*/ 751 h 1099"/>
                <a:gd name="T4" fmla="*/ 66 w 1170"/>
                <a:gd name="T5" fmla="*/ 691 h 1099"/>
                <a:gd name="T6" fmla="*/ 96 w 1170"/>
                <a:gd name="T7" fmla="*/ 637 h 1099"/>
                <a:gd name="T8" fmla="*/ 126 w 1170"/>
                <a:gd name="T9" fmla="*/ 583 h 1099"/>
                <a:gd name="T10" fmla="*/ 162 w 1170"/>
                <a:gd name="T11" fmla="*/ 529 h 1099"/>
                <a:gd name="T12" fmla="*/ 198 w 1170"/>
                <a:gd name="T13" fmla="*/ 475 h 1099"/>
                <a:gd name="T14" fmla="*/ 240 w 1170"/>
                <a:gd name="T15" fmla="*/ 427 h 1099"/>
                <a:gd name="T16" fmla="*/ 282 w 1170"/>
                <a:gd name="T17" fmla="*/ 378 h 1099"/>
                <a:gd name="T18" fmla="*/ 330 w 1170"/>
                <a:gd name="T19" fmla="*/ 330 h 1099"/>
                <a:gd name="T20" fmla="*/ 378 w 1170"/>
                <a:gd name="T21" fmla="*/ 288 h 1099"/>
                <a:gd name="T22" fmla="*/ 432 w 1170"/>
                <a:gd name="T23" fmla="*/ 246 h 1099"/>
                <a:gd name="T24" fmla="*/ 480 w 1170"/>
                <a:gd name="T25" fmla="*/ 210 h 1099"/>
                <a:gd name="T26" fmla="*/ 534 w 1170"/>
                <a:gd name="T27" fmla="*/ 174 h 1099"/>
                <a:gd name="T28" fmla="*/ 594 w 1170"/>
                <a:gd name="T29" fmla="*/ 144 h 1099"/>
                <a:gd name="T30" fmla="*/ 648 w 1170"/>
                <a:gd name="T31" fmla="*/ 114 h 1099"/>
                <a:gd name="T32" fmla="*/ 708 w 1170"/>
                <a:gd name="T33" fmla="*/ 90 h 1099"/>
                <a:gd name="T34" fmla="*/ 768 w 1170"/>
                <a:gd name="T35" fmla="*/ 66 h 1099"/>
                <a:gd name="T36" fmla="*/ 834 w 1170"/>
                <a:gd name="T37" fmla="*/ 48 h 1099"/>
                <a:gd name="T38" fmla="*/ 894 w 1170"/>
                <a:gd name="T39" fmla="*/ 30 h 1099"/>
                <a:gd name="T40" fmla="*/ 960 w 1170"/>
                <a:gd name="T41" fmla="*/ 18 h 1099"/>
                <a:gd name="T42" fmla="*/ 1020 w 1170"/>
                <a:gd name="T43" fmla="*/ 6 h 1099"/>
                <a:gd name="T44" fmla="*/ 1086 w 1170"/>
                <a:gd name="T45" fmla="*/ 0 h 1099"/>
                <a:gd name="T46" fmla="*/ 1152 w 1170"/>
                <a:gd name="T47" fmla="*/ 0 h 1099"/>
                <a:gd name="T48" fmla="*/ 1164 w 1170"/>
                <a:gd name="T49" fmla="*/ 805 h 1099"/>
                <a:gd name="T50" fmla="*/ 1140 w 1170"/>
                <a:gd name="T51" fmla="*/ 805 h 1099"/>
                <a:gd name="T52" fmla="*/ 1122 w 1170"/>
                <a:gd name="T53" fmla="*/ 805 h 1099"/>
                <a:gd name="T54" fmla="*/ 1098 w 1170"/>
                <a:gd name="T55" fmla="*/ 811 h 1099"/>
                <a:gd name="T56" fmla="*/ 1074 w 1170"/>
                <a:gd name="T57" fmla="*/ 817 h 1099"/>
                <a:gd name="T58" fmla="*/ 1056 w 1170"/>
                <a:gd name="T59" fmla="*/ 823 h 1099"/>
                <a:gd name="T60" fmla="*/ 1032 w 1170"/>
                <a:gd name="T61" fmla="*/ 829 h 1099"/>
                <a:gd name="T62" fmla="*/ 1008 w 1170"/>
                <a:gd name="T63" fmla="*/ 835 h 1099"/>
                <a:gd name="T64" fmla="*/ 990 w 1170"/>
                <a:gd name="T65" fmla="*/ 841 h 1099"/>
                <a:gd name="T66" fmla="*/ 972 w 1170"/>
                <a:gd name="T67" fmla="*/ 853 h 1099"/>
                <a:gd name="T68" fmla="*/ 948 w 1170"/>
                <a:gd name="T69" fmla="*/ 865 h 1099"/>
                <a:gd name="T70" fmla="*/ 930 w 1170"/>
                <a:gd name="T71" fmla="*/ 877 h 1099"/>
                <a:gd name="T72" fmla="*/ 912 w 1170"/>
                <a:gd name="T73" fmla="*/ 889 h 1099"/>
                <a:gd name="T74" fmla="*/ 894 w 1170"/>
                <a:gd name="T75" fmla="*/ 907 h 1099"/>
                <a:gd name="T76" fmla="*/ 876 w 1170"/>
                <a:gd name="T77" fmla="*/ 919 h 1099"/>
                <a:gd name="T78" fmla="*/ 864 w 1170"/>
                <a:gd name="T79" fmla="*/ 937 h 1099"/>
                <a:gd name="T80" fmla="*/ 846 w 1170"/>
                <a:gd name="T81" fmla="*/ 955 h 1099"/>
                <a:gd name="T82" fmla="*/ 834 w 1170"/>
                <a:gd name="T83" fmla="*/ 967 h 1099"/>
                <a:gd name="T84" fmla="*/ 822 w 1170"/>
                <a:gd name="T85" fmla="*/ 985 h 1099"/>
                <a:gd name="T86" fmla="*/ 810 w 1170"/>
                <a:gd name="T87" fmla="*/ 1009 h 1099"/>
                <a:gd name="T88" fmla="*/ 798 w 1170"/>
                <a:gd name="T89" fmla="*/ 1027 h 1099"/>
                <a:gd name="T90" fmla="*/ 786 w 1170"/>
                <a:gd name="T91" fmla="*/ 1045 h 1099"/>
                <a:gd name="T92" fmla="*/ 774 w 1170"/>
                <a:gd name="T93" fmla="*/ 1069 h 1099"/>
                <a:gd name="T94" fmla="*/ 768 w 1170"/>
                <a:gd name="T95" fmla="*/ 1087 h 1099"/>
                <a:gd name="T96" fmla="*/ 0 w 1170"/>
                <a:gd name="T97" fmla="*/ 853 h 109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70"/>
                <a:gd name="T148" fmla="*/ 0 h 1099"/>
                <a:gd name="T149" fmla="*/ 1170 w 1170"/>
                <a:gd name="T150" fmla="*/ 1099 h 109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70" h="1099">
                  <a:moveTo>
                    <a:pt x="0" y="853"/>
                  </a:moveTo>
                  <a:lnTo>
                    <a:pt x="6" y="835"/>
                  </a:lnTo>
                  <a:lnTo>
                    <a:pt x="12" y="811"/>
                  </a:lnTo>
                  <a:lnTo>
                    <a:pt x="18" y="793"/>
                  </a:lnTo>
                  <a:lnTo>
                    <a:pt x="30" y="775"/>
                  </a:lnTo>
                  <a:lnTo>
                    <a:pt x="36" y="751"/>
                  </a:lnTo>
                  <a:lnTo>
                    <a:pt x="48" y="733"/>
                  </a:lnTo>
                  <a:lnTo>
                    <a:pt x="54" y="715"/>
                  </a:lnTo>
                  <a:lnTo>
                    <a:pt x="66" y="691"/>
                  </a:lnTo>
                  <a:lnTo>
                    <a:pt x="72" y="673"/>
                  </a:lnTo>
                  <a:lnTo>
                    <a:pt x="84" y="655"/>
                  </a:lnTo>
                  <a:lnTo>
                    <a:pt x="96" y="637"/>
                  </a:lnTo>
                  <a:lnTo>
                    <a:pt x="102" y="619"/>
                  </a:lnTo>
                  <a:lnTo>
                    <a:pt x="114" y="601"/>
                  </a:lnTo>
                  <a:lnTo>
                    <a:pt x="126" y="583"/>
                  </a:lnTo>
                  <a:lnTo>
                    <a:pt x="138" y="565"/>
                  </a:lnTo>
                  <a:lnTo>
                    <a:pt x="150" y="547"/>
                  </a:lnTo>
                  <a:lnTo>
                    <a:pt x="162" y="529"/>
                  </a:lnTo>
                  <a:lnTo>
                    <a:pt x="174" y="511"/>
                  </a:lnTo>
                  <a:lnTo>
                    <a:pt x="186" y="493"/>
                  </a:lnTo>
                  <a:lnTo>
                    <a:pt x="198" y="475"/>
                  </a:lnTo>
                  <a:lnTo>
                    <a:pt x="216" y="457"/>
                  </a:lnTo>
                  <a:lnTo>
                    <a:pt x="228" y="439"/>
                  </a:lnTo>
                  <a:lnTo>
                    <a:pt x="240" y="427"/>
                  </a:lnTo>
                  <a:lnTo>
                    <a:pt x="258" y="408"/>
                  </a:lnTo>
                  <a:lnTo>
                    <a:pt x="270" y="390"/>
                  </a:lnTo>
                  <a:lnTo>
                    <a:pt x="282" y="378"/>
                  </a:lnTo>
                  <a:lnTo>
                    <a:pt x="300" y="360"/>
                  </a:lnTo>
                  <a:lnTo>
                    <a:pt x="312" y="348"/>
                  </a:lnTo>
                  <a:lnTo>
                    <a:pt x="330" y="330"/>
                  </a:lnTo>
                  <a:lnTo>
                    <a:pt x="348" y="318"/>
                  </a:lnTo>
                  <a:lnTo>
                    <a:pt x="360" y="300"/>
                  </a:lnTo>
                  <a:lnTo>
                    <a:pt x="378" y="288"/>
                  </a:lnTo>
                  <a:lnTo>
                    <a:pt x="396" y="276"/>
                  </a:lnTo>
                  <a:lnTo>
                    <a:pt x="414" y="258"/>
                  </a:lnTo>
                  <a:lnTo>
                    <a:pt x="432" y="246"/>
                  </a:lnTo>
                  <a:lnTo>
                    <a:pt x="444" y="234"/>
                  </a:lnTo>
                  <a:lnTo>
                    <a:pt x="462" y="222"/>
                  </a:lnTo>
                  <a:lnTo>
                    <a:pt x="480" y="210"/>
                  </a:lnTo>
                  <a:lnTo>
                    <a:pt x="498" y="198"/>
                  </a:lnTo>
                  <a:lnTo>
                    <a:pt x="516" y="186"/>
                  </a:lnTo>
                  <a:lnTo>
                    <a:pt x="534" y="174"/>
                  </a:lnTo>
                  <a:lnTo>
                    <a:pt x="552" y="162"/>
                  </a:lnTo>
                  <a:lnTo>
                    <a:pt x="576" y="156"/>
                  </a:lnTo>
                  <a:lnTo>
                    <a:pt x="594" y="144"/>
                  </a:lnTo>
                  <a:lnTo>
                    <a:pt x="612" y="132"/>
                  </a:lnTo>
                  <a:lnTo>
                    <a:pt x="630" y="126"/>
                  </a:lnTo>
                  <a:lnTo>
                    <a:pt x="648" y="114"/>
                  </a:lnTo>
                  <a:lnTo>
                    <a:pt x="672" y="108"/>
                  </a:lnTo>
                  <a:lnTo>
                    <a:pt x="690" y="96"/>
                  </a:lnTo>
                  <a:lnTo>
                    <a:pt x="708" y="90"/>
                  </a:lnTo>
                  <a:lnTo>
                    <a:pt x="732" y="78"/>
                  </a:lnTo>
                  <a:lnTo>
                    <a:pt x="750" y="72"/>
                  </a:lnTo>
                  <a:lnTo>
                    <a:pt x="768" y="66"/>
                  </a:lnTo>
                  <a:lnTo>
                    <a:pt x="792" y="60"/>
                  </a:lnTo>
                  <a:lnTo>
                    <a:pt x="810" y="54"/>
                  </a:lnTo>
                  <a:lnTo>
                    <a:pt x="834" y="48"/>
                  </a:lnTo>
                  <a:lnTo>
                    <a:pt x="852" y="42"/>
                  </a:lnTo>
                  <a:lnTo>
                    <a:pt x="876" y="36"/>
                  </a:lnTo>
                  <a:lnTo>
                    <a:pt x="894" y="30"/>
                  </a:lnTo>
                  <a:lnTo>
                    <a:pt x="918" y="24"/>
                  </a:lnTo>
                  <a:lnTo>
                    <a:pt x="936" y="24"/>
                  </a:lnTo>
                  <a:lnTo>
                    <a:pt x="960" y="18"/>
                  </a:lnTo>
                  <a:lnTo>
                    <a:pt x="978" y="12"/>
                  </a:lnTo>
                  <a:lnTo>
                    <a:pt x="1002" y="12"/>
                  </a:lnTo>
                  <a:lnTo>
                    <a:pt x="1020" y="6"/>
                  </a:lnTo>
                  <a:lnTo>
                    <a:pt x="1044" y="6"/>
                  </a:lnTo>
                  <a:lnTo>
                    <a:pt x="1062" y="6"/>
                  </a:lnTo>
                  <a:lnTo>
                    <a:pt x="1086" y="0"/>
                  </a:lnTo>
                  <a:lnTo>
                    <a:pt x="1104" y="0"/>
                  </a:lnTo>
                  <a:lnTo>
                    <a:pt x="1128" y="0"/>
                  </a:lnTo>
                  <a:lnTo>
                    <a:pt x="1152" y="0"/>
                  </a:lnTo>
                  <a:lnTo>
                    <a:pt x="1170" y="0"/>
                  </a:lnTo>
                  <a:lnTo>
                    <a:pt x="1170" y="805"/>
                  </a:lnTo>
                  <a:lnTo>
                    <a:pt x="1164" y="805"/>
                  </a:lnTo>
                  <a:lnTo>
                    <a:pt x="1158" y="805"/>
                  </a:lnTo>
                  <a:lnTo>
                    <a:pt x="1152" y="805"/>
                  </a:lnTo>
                  <a:lnTo>
                    <a:pt x="1140" y="805"/>
                  </a:lnTo>
                  <a:lnTo>
                    <a:pt x="1134" y="805"/>
                  </a:lnTo>
                  <a:lnTo>
                    <a:pt x="1128" y="805"/>
                  </a:lnTo>
                  <a:lnTo>
                    <a:pt x="1122" y="805"/>
                  </a:lnTo>
                  <a:lnTo>
                    <a:pt x="1110" y="805"/>
                  </a:lnTo>
                  <a:lnTo>
                    <a:pt x="1104" y="811"/>
                  </a:lnTo>
                  <a:lnTo>
                    <a:pt x="1098" y="811"/>
                  </a:lnTo>
                  <a:lnTo>
                    <a:pt x="1092" y="811"/>
                  </a:lnTo>
                  <a:lnTo>
                    <a:pt x="1080" y="811"/>
                  </a:lnTo>
                  <a:lnTo>
                    <a:pt x="1074" y="817"/>
                  </a:lnTo>
                  <a:lnTo>
                    <a:pt x="1068" y="817"/>
                  </a:lnTo>
                  <a:lnTo>
                    <a:pt x="1062" y="817"/>
                  </a:lnTo>
                  <a:lnTo>
                    <a:pt x="1056" y="823"/>
                  </a:lnTo>
                  <a:lnTo>
                    <a:pt x="1044" y="823"/>
                  </a:lnTo>
                  <a:lnTo>
                    <a:pt x="1038" y="823"/>
                  </a:lnTo>
                  <a:lnTo>
                    <a:pt x="1032" y="829"/>
                  </a:lnTo>
                  <a:lnTo>
                    <a:pt x="1026" y="829"/>
                  </a:lnTo>
                  <a:lnTo>
                    <a:pt x="1020" y="835"/>
                  </a:lnTo>
                  <a:lnTo>
                    <a:pt x="1008" y="835"/>
                  </a:lnTo>
                  <a:lnTo>
                    <a:pt x="1002" y="835"/>
                  </a:lnTo>
                  <a:lnTo>
                    <a:pt x="996" y="841"/>
                  </a:lnTo>
                  <a:lnTo>
                    <a:pt x="990" y="841"/>
                  </a:lnTo>
                  <a:lnTo>
                    <a:pt x="984" y="847"/>
                  </a:lnTo>
                  <a:lnTo>
                    <a:pt x="978" y="853"/>
                  </a:lnTo>
                  <a:lnTo>
                    <a:pt x="972" y="853"/>
                  </a:lnTo>
                  <a:lnTo>
                    <a:pt x="966" y="859"/>
                  </a:lnTo>
                  <a:lnTo>
                    <a:pt x="954" y="859"/>
                  </a:lnTo>
                  <a:lnTo>
                    <a:pt x="948" y="865"/>
                  </a:lnTo>
                  <a:lnTo>
                    <a:pt x="942" y="871"/>
                  </a:lnTo>
                  <a:lnTo>
                    <a:pt x="936" y="871"/>
                  </a:lnTo>
                  <a:lnTo>
                    <a:pt x="930" y="877"/>
                  </a:lnTo>
                  <a:lnTo>
                    <a:pt x="924" y="883"/>
                  </a:lnTo>
                  <a:lnTo>
                    <a:pt x="918" y="889"/>
                  </a:lnTo>
                  <a:lnTo>
                    <a:pt x="912" y="889"/>
                  </a:lnTo>
                  <a:lnTo>
                    <a:pt x="906" y="895"/>
                  </a:lnTo>
                  <a:lnTo>
                    <a:pt x="900" y="901"/>
                  </a:lnTo>
                  <a:lnTo>
                    <a:pt x="894" y="907"/>
                  </a:lnTo>
                  <a:lnTo>
                    <a:pt x="888" y="907"/>
                  </a:lnTo>
                  <a:lnTo>
                    <a:pt x="882" y="913"/>
                  </a:lnTo>
                  <a:lnTo>
                    <a:pt x="876" y="919"/>
                  </a:lnTo>
                  <a:lnTo>
                    <a:pt x="876" y="925"/>
                  </a:lnTo>
                  <a:lnTo>
                    <a:pt x="870" y="931"/>
                  </a:lnTo>
                  <a:lnTo>
                    <a:pt x="864" y="937"/>
                  </a:lnTo>
                  <a:lnTo>
                    <a:pt x="858" y="943"/>
                  </a:lnTo>
                  <a:lnTo>
                    <a:pt x="852" y="949"/>
                  </a:lnTo>
                  <a:lnTo>
                    <a:pt x="846" y="955"/>
                  </a:lnTo>
                  <a:lnTo>
                    <a:pt x="840" y="955"/>
                  </a:lnTo>
                  <a:lnTo>
                    <a:pt x="840" y="961"/>
                  </a:lnTo>
                  <a:lnTo>
                    <a:pt x="834" y="967"/>
                  </a:lnTo>
                  <a:lnTo>
                    <a:pt x="828" y="973"/>
                  </a:lnTo>
                  <a:lnTo>
                    <a:pt x="822" y="979"/>
                  </a:lnTo>
                  <a:lnTo>
                    <a:pt x="822" y="985"/>
                  </a:lnTo>
                  <a:lnTo>
                    <a:pt x="816" y="991"/>
                  </a:lnTo>
                  <a:lnTo>
                    <a:pt x="810" y="1003"/>
                  </a:lnTo>
                  <a:lnTo>
                    <a:pt x="810" y="1009"/>
                  </a:lnTo>
                  <a:lnTo>
                    <a:pt x="804" y="1015"/>
                  </a:lnTo>
                  <a:lnTo>
                    <a:pt x="798" y="1021"/>
                  </a:lnTo>
                  <a:lnTo>
                    <a:pt x="798" y="1027"/>
                  </a:lnTo>
                  <a:lnTo>
                    <a:pt x="792" y="1033"/>
                  </a:lnTo>
                  <a:lnTo>
                    <a:pt x="792" y="1039"/>
                  </a:lnTo>
                  <a:lnTo>
                    <a:pt x="786" y="1045"/>
                  </a:lnTo>
                  <a:lnTo>
                    <a:pt x="780" y="1051"/>
                  </a:lnTo>
                  <a:lnTo>
                    <a:pt x="780" y="1057"/>
                  </a:lnTo>
                  <a:lnTo>
                    <a:pt x="774" y="1069"/>
                  </a:lnTo>
                  <a:lnTo>
                    <a:pt x="774" y="1075"/>
                  </a:lnTo>
                  <a:lnTo>
                    <a:pt x="768" y="1081"/>
                  </a:lnTo>
                  <a:lnTo>
                    <a:pt x="768" y="1087"/>
                  </a:lnTo>
                  <a:lnTo>
                    <a:pt x="768" y="1093"/>
                  </a:lnTo>
                  <a:lnTo>
                    <a:pt x="762" y="1099"/>
                  </a:lnTo>
                  <a:lnTo>
                    <a:pt x="0" y="8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 dirty="0">
                <a:solidFill>
                  <a:srgbClr val="FFFFFF">
                    <a:lumMod val="95000"/>
                  </a:srgbClr>
                </a:solidFill>
                <a:latin typeface="Corbel"/>
              </a:endParaRPr>
            </a:p>
          </p:txBody>
        </p:sp>
        <p:sp>
          <p:nvSpPr>
            <p:cNvPr id="29" name="Rectangle 12"/>
            <p:cNvSpPr>
              <a:spLocks noChangeArrowheads="1"/>
            </p:cNvSpPr>
            <p:nvPr/>
          </p:nvSpPr>
          <p:spPr bwMode="auto">
            <a:xfrm>
              <a:off x="1858" y="1237"/>
              <a:ext cx="740" cy="23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ja-JP" b="1" kern="0" dirty="0">
                  <a:solidFill>
                    <a:srgbClr val="FFFFFF">
                      <a:lumMod val="95000"/>
                    </a:srgbClr>
                  </a:solidFill>
                  <a:latin typeface="Corbel"/>
                  <a:ea typeface="MS PGothic" pitchFamily="34" charset="-128"/>
                </a:rPr>
                <a:t>Universities</a:t>
              </a:r>
              <a:endParaRPr lang="en-US" altLang="ja-JP" kern="0" dirty="0">
                <a:solidFill>
                  <a:srgbClr val="FFFFFF">
                    <a:lumMod val="95000"/>
                  </a:srgbClr>
                </a:solidFill>
                <a:latin typeface="Corbel"/>
                <a:ea typeface="MS PGothic" pitchFamily="34" charset="-128"/>
              </a:endParaRPr>
            </a:p>
          </p:txBody>
        </p:sp>
      </p:grpSp>
      <p:grpSp>
        <p:nvGrpSpPr>
          <p:cNvPr id="30" name="Group 14"/>
          <p:cNvGrpSpPr>
            <a:grpSpLocks/>
          </p:cNvGrpSpPr>
          <p:nvPr/>
        </p:nvGrpSpPr>
        <p:grpSpPr bwMode="auto">
          <a:xfrm>
            <a:off x="7319360" y="3124526"/>
            <a:ext cx="2083885" cy="2192339"/>
            <a:chOff x="3360" y="1872"/>
            <a:chExt cx="984" cy="1381"/>
          </a:xfrm>
          <a:solidFill>
            <a:srgbClr val="4F81BD"/>
          </a:solidFill>
        </p:grpSpPr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3360" y="1872"/>
              <a:ext cx="984" cy="1381"/>
            </a:xfrm>
            <a:custGeom>
              <a:avLst/>
              <a:gdLst>
                <a:gd name="T0" fmla="*/ 936 w 984"/>
                <a:gd name="T1" fmla="*/ 42 h 1381"/>
                <a:gd name="T2" fmla="*/ 948 w 984"/>
                <a:gd name="T3" fmla="*/ 102 h 1381"/>
                <a:gd name="T4" fmla="*/ 966 w 984"/>
                <a:gd name="T5" fmla="*/ 168 h 1381"/>
                <a:gd name="T6" fmla="*/ 972 w 984"/>
                <a:gd name="T7" fmla="*/ 234 h 1381"/>
                <a:gd name="T8" fmla="*/ 978 w 984"/>
                <a:gd name="T9" fmla="*/ 294 h 1381"/>
                <a:gd name="T10" fmla="*/ 984 w 984"/>
                <a:gd name="T11" fmla="*/ 360 h 1381"/>
                <a:gd name="T12" fmla="*/ 984 w 984"/>
                <a:gd name="T13" fmla="*/ 426 h 1381"/>
                <a:gd name="T14" fmla="*/ 978 w 984"/>
                <a:gd name="T15" fmla="*/ 492 h 1381"/>
                <a:gd name="T16" fmla="*/ 972 w 984"/>
                <a:gd name="T17" fmla="*/ 552 h 1381"/>
                <a:gd name="T18" fmla="*/ 960 w 984"/>
                <a:gd name="T19" fmla="*/ 618 h 1381"/>
                <a:gd name="T20" fmla="*/ 948 w 984"/>
                <a:gd name="T21" fmla="*/ 684 h 1381"/>
                <a:gd name="T22" fmla="*/ 930 w 984"/>
                <a:gd name="T23" fmla="*/ 744 h 1381"/>
                <a:gd name="T24" fmla="*/ 906 w 984"/>
                <a:gd name="T25" fmla="*/ 804 h 1381"/>
                <a:gd name="T26" fmla="*/ 882 w 984"/>
                <a:gd name="T27" fmla="*/ 864 h 1381"/>
                <a:gd name="T28" fmla="*/ 858 w 984"/>
                <a:gd name="T29" fmla="*/ 924 h 1381"/>
                <a:gd name="T30" fmla="*/ 828 w 984"/>
                <a:gd name="T31" fmla="*/ 984 h 1381"/>
                <a:gd name="T32" fmla="*/ 798 w 984"/>
                <a:gd name="T33" fmla="*/ 1038 h 1381"/>
                <a:gd name="T34" fmla="*/ 762 w 984"/>
                <a:gd name="T35" fmla="*/ 1092 h 1381"/>
                <a:gd name="T36" fmla="*/ 720 w 984"/>
                <a:gd name="T37" fmla="*/ 1146 h 1381"/>
                <a:gd name="T38" fmla="*/ 678 w 984"/>
                <a:gd name="T39" fmla="*/ 1194 h 1381"/>
                <a:gd name="T40" fmla="*/ 636 w 984"/>
                <a:gd name="T41" fmla="*/ 1242 h 1381"/>
                <a:gd name="T42" fmla="*/ 588 w 984"/>
                <a:gd name="T43" fmla="*/ 1284 h 1381"/>
                <a:gd name="T44" fmla="*/ 540 w 984"/>
                <a:gd name="T45" fmla="*/ 1333 h 1381"/>
                <a:gd name="T46" fmla="*/ 492 w 984"/>
                <a:gd name="T47" fmla="*/ 1369 h 1381"/>
                <a:gd name="T48" fmla="*/ 6 w 984"/>
                <a:gd name="T49" fmla="*/ 726 h 1381"/>
                <a:gd name="T50" fmla="*/ 24 w 984"/>
                <a:gd name="T51" fmla="*/ 714 h 1381"/>
                <a:gd name="T52" fmla="*/ 42 w 984"/>
                <a:gd name="T53" fmla="*/ 696 h 1381"/>
                <a:gd name="T54" fmla="*/ 60 w 984"/>
                <a:gd name="T55" fmla="*/ 684 h 1381"/>
                <a:gd name="T56" fmla="*/ 72 w 984"/>
                <a:gd name="T57" fmla="*/ 666 h 1381"/>
                <a:gd name="T58" fmla="*/ 90 w 984"/>
                <a:gd name="T59" fmla="*/ 648 h 1381"/>
                <a:gd name="T60" fmla="*/ 102 w 984"/>
                <a:gd name="T61" fmla="*/ 630 h 1381"/>
                <a:gd name="T62" fmla="*/ 114 w 984"/>
                <a:gd name="T63" fmla="*/ 612 h 1381"/>
                <a:gd name="T64" fmla="*/ 126 w 984"/>
                <a:gd name="T65" fmla="*/ 594 h 1381"/>
                <a:gd name="T66" fmla="*/ 138 w 984"/>
                <a:gd name="T67" fmla="*/ 570 h 1381"/>
                <a:gd name="T68" fmla="*/ 144 w 984"/>
                <a:gd name="T69" fmla="*/ 552 h 1381"/>
                <a:gd name="T70" fmla="*/ 150 w 984"/>
                <a:gd name="T71" fmla="*/ 528 h 1381"/>
                <a:gd name="T72" fmla="*/ 162 w 984"/>
                <a:gd name="T73" fmla="*/ 510 h 1381"/>
                <a:gd name="T74" fmla="*/ 168 w 984"/>
                <a:gd name="T75" fmla="*/ 486 h 1381"/>
                <a:gd name="T76" fmla="*/ 168 w 984"/>
                <a:gd name="T77" fmla="*/ 462 h 1381"/>
                <a:gd name="T78" fmla="*/ 174 w 984"/>
                <a:gd name="T79" fmla="*/ 444 h 1381"/>
                <a:gd name="T80" fmla="*/ 174 w 984"/>
                <a:gd name="T81" fmla="*/ 420 h 1381"/>
                <a:gd name="T82" fmla="*/ 180 w 984"/>
                <a:gd name="T83" fmla="*/ 396 h 1381"/>
                <a:gd name="T84" fmla="*/ 180 w 984"/>
                <a:gd name="T85" fmla="*/ 372 h 1381"/>
                <a:gd name="T86" fmla="*/ 180 w 984"/>
                <a:gd name="T87" fmla="*/ 354 h 1381"/>
                <a:gd name="T88" fmla="*/ 174 w 984"/>
                <a:gd name="T89" fmla="*/ 330 h 1381"/>
                <a:gd name="T90" fmla="*/ 174 w 984"/>
                <a:gd name="T91" fmla="*/ 306 h 1381"/>
                <a:gd name="T92" fmla="*/ 168 w 984"/>
                <a:gd name="T93" fmla="*/ 288 h 1381"/>
                <a:gd name="T94" fmla="*/ 162 w 984"/>
                <a:gd name="T95" fmla="*/ 264 h 1381"/>
                <a:gd name="T96" fmla="*/ 924 w 984"/>
                <a:gd name="T97" fmla="*/ 0 h 138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984"/>
                <a:gd name="T148" fmla="*/ 0 h 1381"/>
                <a:gd name="T149" fmla="*/ 984 w 984"/>
                <a:gd name="T150" fmla="*/ 1381 h 138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984" h="1381">
                  <a:moveTo>
                    <a:pt x="924" y="0"/>
                  </a:moveTo>
                  <a:lnTo>
                    <a:pt x="930" y="24"/>
                  </a:lnTo>
                  <a:lnTo>
                    <a:pt x="936" y="42"/>
                  </a:lnTo>
                  <a:lnTo>
                    <a:pt x="942" y="60"/>
                  </a:lnTo>
                  <a:lnTo>
                    <a:pt x="948" y="84"/>
                  </a:lnTo>
                  <a:lnTo>
                    <a:pt x="948" y="102"/>
                  </a:lnTo>
                  <a:lnTo>
                    <a:pt x="954" y="126"/>
                  </a:lnTo>
                  <a:lnTo>
                    <a:pt x="960" y="144"/>
                  </a:lnTo>
                  <a:lnTo>
                    <a:pt x="966" y="168"/>
                  </a:lnTo>
                  <a:lnTo>
                    <a:pt x="966" y="192"/>
                  </a:lnTo>
                  <a:lnTo>
                    <a:pt x="972" y="210"/>
                  </a:lnTo>
                  <a:lnTo>
                    <a:pt x="972" y="234"/>
                  </a:lnTo>
                  <a:lnTo>
                    <a:pt x="978" y="252"/>
                  </a:lnTo>
                  <a:lnTo>
                    <a:pt x="978" y="276"/>
                  </a:lnTo>
                  <a:lnTo>
                    <a:pt x="978" y="294"/>
                  </a:lnTo>
                  <a:lnTo>
                    <a:pt x="978" y="318"/>
                  </a:lnTo>
                  <a:lnTo>
                    <a:pt x="984" y="342"/>
                  </a:lnTo>
                  <a:lnTo>
                    <a:pt x="984" y="360"/>
                  </a:lnTo>
                  <a:lnTo>
                    <a:pt x="984" y="384"/>
                  </a:lnTo>
                  <a:lnTo>
                    <a:pt x="984" y="402"/>
                  </a:lnTo>
                  <a:lnTo>
                    <a:pt x="984" y="426"/>
                  </a:lnTo>
                  <a:lnTo>
                    <a:pt x="978" y="450"/>
                  </a:lnTo>
                  <a:lnTo>
                    <a:pt x="978" y="468"/>
                  </a:lnTo>
                  <a:lnTo>
                    <a:pt x="978" y="492"/>
                  </a:lnTo>
                  <a:lnTo>
                    <a:pt x="978" y="510"/>
                  </a:lnTo>
                  <a:lnTo>
                    <a:pt x="972" y="534"/>
                  </a:lnTo>
                  <a:lnTo>
                    <a:pt x="972" y="552"/>
                  </a:lnTo>
                  <a:lnTo>
                    <a:pt x="966" y="576"/>
                  </a:lnTo>
                  <a:lnTo>
                    <a:pt x="966" y="600"/>
                  </a:lnTo>
                  <a:lnTo>
                    <a:pt x="960" y="618"/>
                  </a:lnTo>
                  <a:lnTo>
                    <a:pt x="954" y="642"/>
                  </a:lnTo>
                  <a:lnTo>
                    <a:pt x="948" y="660"/>
                  </a:lnTo>
                  <a:lnTo>
                    <a:pt x="948" y="684"/>
                  </a:lnTo>
                  <a:lnTo>
                    <a:pt x="942" y="702"/>
                  </a:lnTo>
                  <a:lnTo>
                    <a:pt x="936" y="726"/>
                  </a:lnTo>
                  <a:lnTo>
                    <a:pt x="930" y="744"/>
                  </a:lnTo>
                  <a:lnTo>
                    <a:pt x="924" y="762"/>
                  </a:lnTo>
                  <a:lnTo>
                    <a:pt x="918" y="786"/>
                  </a:lnTo>
                  <a:lnTo>
                    <a:pt x="906" y="804"/>
                  </a:lnTo>
                  <a:lnTo>
                    <a:pt x="900" y="828"/>
                  </a:lnTo>
                  <a:lnTo>
                    <a:pt x="894" y="846"/>
                  </a:lnTo>
                  <a:lnTo>
                    <a:pt x="882" y="864"/>
                  </a:lnTo>
                  <a:lnTo>
                    <a:pt x="876" y="888"/>
                  </a:lnTo>
                  <a:lnTo>
                    <a:pt x="864" y="906"/>
                  </a:lnTo>
                  <a:lnTo>
                    <a:pt x="858" y="924"/>
                  </a:lnTo>
                  <a:lnTo>
                    <a:pt x="846" y="942"/>
                  </a:lnTo>
                  <a:lnTo>
                    <a:pt x="840" y="960"/>
                  </a:lnTo>
                  <a:lnTo>
                    <a:pt x="828" y="984"/>
                  </a:lnTo>
                  <a:lnTo>
                    <a:pt x="816" y="1002"/>
                  </a:lnTo>
                  <a:lnTo>
                    <a:pt x="804" y="1020"/>
                  </a:lnTo>
                  <a:lnTo>
                    <a:pt x="798" y="1038"/>
                  </a:lnTo>
                  <a:lnTo>
                    <a:pt x="786" y="1056"/>
                  </a:lnTo>
                  <a:lnTo>
                    <a:pt x="774" y="1074"/>
                  </a:lnTo>
                  <a:lnTo>
                    <a:pt x="762" y="1092"/>
                  </a:lnTo>
                  <a:lnTo>
                    <a:pt x="750" y="1110"/>
                  </a:lnTo>
                  <a:lnTo>
                    <a:pt x="732" y="1128"/>
                  </a:lnTo>
                  <a:lnTo>
                    <a:pt x="720" y="1146"/>
                  </a:lnTo>
                  <a:lnTo>
                    <a:pt x="708" y="1158"/>
                  </a:lnTo>
                  <a:lnTo>
                    <a:pt x="696" y="1176"/>
                  </a:lnTo>
                  <a:lnTo>
                    <a:pt x="678" y="1194"/>
                  </a:lnTo>
                  <a:lnTo>
                    <a:pt x="666" y="1212"/>
                  </a:lnTo>
                  <a:lnTo>
                    <a:pt x="654" y="1224"/>
                  </a:lnTo>
                  <a:lnTo>
                    <a:pt x="636" y="1242"/>
                  </a:lnTo>
                  <a:lnTo>
                    <a:pt x="624" y="1254"/>
                  </a:lnTo>
                  <a:lnTo>
                    <a:pt x="606" y="1272"/>
                  </a:lnTo>
                  <a:lnTo>
                    <a:pt x="588" y="1284"/>
                  </a:lnTo>
                  <a:lnTo>
                    <a:pt x="576" y="1302"/>
                  </a:lnTo>
                  <a:lnTo>
                    <a:pt x="558" y="1315"/>
                  </a:lnTo>
                  <a:lnTo>
                    <a:pt x="540" y="1333"/>
                  </a:lnTo>
                  <a:lnTo>
                    <a:pt x="528" y="1345"/>
                  </a:lnTo>
                  <a:lnTo>
                    <a:pt x="510" y="1357"/>
                  </a:lnTo>
                  <a:lnTo>
                    <a:pt x="492" y="1369"/>
                  </a:lnTo>
                  <a:lnTo>
                    <a:pt x="474" y="1381"/>
                  </a:lnTo>
                  <a:lnTo>
                    <a:pt x="0" y="732"/>
                  </a:lnTo>
                  <a:lnTo>
                    <a:pt x="6" y="726"/>
                  </a:lnTo>
                  <a:lnTo>
                    <a:pt x="12" y="720"/>
                  </a:lnTo>
                  <a:lnTo>
                    <a:pt x="18" y="720"/>
                  </a:lnTo>
                  <a:lnTo>
                    <a:pt x="24" y="714"/>
                  </a:lnTo>
                  <a:lnTo>
                    <a:pt x="30" y="708"/>
                  </a:lnTo>
                  <a:lnTo>
                    <a:pt x="36" y="702"/>
                  </a:lnTo>
                  <a:lnTo>
                    <a:pt x="42" y="696"/>
                  </a:lnTo>
                  <a:lnTo>
                    <a:pt x="48" y="696"/>
                  </a:lnTo>
                  <a:lnTo>
                    <a:pt x="54" y="690"/>
                  </a:lnTo>
                  <a:lnTo>
                    <a:pt x="60" y="684"/>
                  </a:lnTo>
                  <a:lnTo>
                    <a:pt x="66" y="678"/>
                  </a:lnTo>
                  <a:lnTo>
                    <a:pt x="66" y="672"/>
                  </a:lnTo>
                  <a:lnTo>
                    <a:pt x="72" y="666"/>
                  </a:lnTo>
                  <a:lnTo>
                    <a:pt x="78" y="660"/>
                  </a:lnTo>
                  <a:lnTo>
                    <a:pt x="84" y="654"/>
                  </a:lnTo>
                  <a:lnTo>
                    <a:pt x="90" y="648"/>
                  </a:lnTo>
                  <a:lnTo>
                    <a:pt x="90" y="642"/>
                  </a:lnTo>
                  <a:lnTo>
                    <a:pt x="96" y="636"/>
                  </a:lnTo>
                  <a:lnTo>
                    <a:pt x="102" y="630"/>
                  </a:lnTo>
                  <a:lnTo>
                    <a:pt x="108" y="624"/>
                  </a:lnTo>
                  <a:lnTo>
                    <a:pt x="108" y="618"/>
                  </a:lnTo>
                  <a:lnTo>
                    <a:pt x="114" y="612"/>
                  </a:lnTo>
                  <a:lnTo>
                    <a:pt x="120" y="606"/>
                  </a:lnTo>
                  <a:lnTo>
                    <a:pt x="120" y="600"/>
                  </a:lnTo>
                  <a:lnTo>
                    <a:pt x="126" y="594"/>
                  </a:lnTo>
                  <a:lnTo>
                    <a:pt x="126" y="588"/>
                  </a:lnTo>
                  <a:lnTo>
                    <a:pt x="132" y="576"/>
                  </a:lnTo>
                  <a:lnTo>
                    <a:pt x="138" y="570"/>
                  </a:lnTo>
                  <a:lnTo>
                    <a:pt x="138" y="564"/>
                  </a:lnTo>
                  <a:lnTo>
                    <a:pt x="144" y="558"/>
                  </a:lnTo>
                  <a:lnTo>
                    <a:pt x="144" y="552"/>
                  </a:lnTo>
                  <a:lnTo>
                    <a:pt x="150" y="546"/>
                  </a:lnTo>
                  <a:lnTo>
                    <a:pt x="150" y="540"/>
                  </a:lnTo>
                  <a:lnTo>
                    <a:pt x="150" y="528"/>
                  </a:lnTo>
                  <a:lnTo>
                    <a:pt x="156" y="522"/>
                  </a:lnTo>
                  <a:lnTo>
                    <a:pt x="156" y="516"/>
                  </a:lnTo>
                  <a:lnTo>
                    <a:pt x="162" y="510"/>
                  </a:lnTo>
                  <a:lnTo>
                    <a:pt x="162" y="504"/>
                  </a:lnTo>
                  <a:lnTo>
                    <a:pt x="162" y="492"/>
                  </a:lnTo>
                  <a:lnTo>
                    <a:pt x="168" y="486"/>
                  </a:lnTo>
                  <a:lnTo>
                    <a:pt x="168" y="480"/>
                  </a:lnTo>
                  <a:lnTo>
                    <a:pt x="168" y="474"/>
                  </a:lnTo>
                  <a:lnTo>
                    <a:pt x="168" y="462"/>
                  </a:lnTo>
                  <a:lnTo>
                    <a:pt x="174" y="456"/>
                  </a:lnTo>
                  <a:lnTo>
                    <a:pt x="174" y="450"/>
                  </a:lnTo>
                  <a:lnTo>
                    <a:pt x="174" y="444"/>
                  </a:lnTo>
                  <a:lnTo>
                    <a:pt x="174" y="438"/>
                  </a:lnTo>
                  <a:lnTo>
                    <a:pt x="174" y="426"/>
                  </a:lnTo>
                  <a:lnTo>
                    <a:pt x="174" y="420"/>
                  </a:lnTo>
                  <a:lnTo>
                    <a:pt x="180" y="414"/>
                  </a:lnTo>
                  <a:lnTo>
                    <a:pt x="180" y="408"/>
                  </a:lnTo>
                  <a:lnTo>
                    <a:pt x="180" y="396"/>
                  </a:lnTo>
                  <a:lnTo>
                    <a:pt x="180" y="390"/>
                  </a:lnTo>
                  <a:lnTo>
                    <a:pt x="180" y="384"/>
                  </a:lnTo>
                  <a:lnTo>
                    <a:pt x="180" y="372"/>
                  </a:lnTo>
                  <a:lnTo>
                    <a:pt x="180" y="366"/>
                  </a:lnTo>
                  <a:lnTo>
                    <a:pt x="180" y="360"/>
                  </a:lnTo>
                  <a:lnTo>
                    <a:pt x="180" y="354"/>
                  </a:lnTo>
                  <a:lnTo>
                    <a:pt x="174" y="342"/>
                  </a:lnTo>
                  <a:lnTo>
                    <a:pt x="174" y="336"/>
                  </a:lnTo>
                  <a:lnTo>
                    <a:pt x="174" y="330"/>
                  </a:lnTo>
                  <a:lnTo>
                    <a:pt x="174" y="324"/>
                  </a:lnTo>
                  <a:lnTo>
                    <a:pt x="174" y="312"/>
                  </a:lnTo>
                  <a:lnTo>
                    <a:pt x="174" y="306"/>
                  </a:lnTo>
                  <a:lnTo>
                    <a:pt x="168" y="300"/>
                  </a:lnTo>
                  <a:lnTo>
                    <a:pt x="168" y="294"/>
                  </a:lnTo>
                  <a:lnTo>
                    <a:pt x="168" y="288"/>
                  </a:lnTo>
                  <a:lnTo>
                    <a:pt x="168" y="276"/>
                  </a:lnTo>
                  <a:lnTo>
                    <a:pt x="162" y="270"/>
                  </a:lnTo>
                  <a:lnTo>
                    <a:pt x="162" y="264"/>
                  </a:lnTo>
                  <a:lnTo>
                    <a:pt x="162" y="258"/>
                  </a:lnTo>
                  <a:lnTo>
                    <a:pt x="156" y="246"/>
                  </a:lnTo>
                  <a:lnTo>
                    <a:pt x="9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 dirty="0">
                <a:solidFill>
                  <a:srgbClr val="FFFFFF">
                    <a:lumMod val="95000"/>
                  </a:srgbClr>
                </a:solidFill>
                <a:latin typeface="Corbel"/>
              </a:endParaRPr>
            </a:p>
          </p:txBody>
        </p:sp>
        <p:sp>
          <p:nvSpPr>
            <p:cNvPr id="32" name="Rectangle 15"/>
            <p:cNvSpPr>
              <a:spLocks noChangeArrowheads="1"/>
            </p:cNvSpPr>
            <p:nvPr/>
          </p:nvSpPr>
          <p:spPr bwMode="auto">
            <a:xfrm>
              <a:off x="3426" y="2513"/>
              <a:ext cx="851" cy="23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ja-JP" b="1" kern="0" dirty="0">
                  <a:solidFill>
                    <a:srgbClr val="FFFFFF">
                      <a:lumMod val="95000"/>
                    </a:srgbClr>
                  </a:solidFill>
                  <a:latin typeface="Corbel"/>
                  <a:ea typeface="MS PGothic" pitchFamily="34" charset="-128"/>
                </a:rPr>
                <a:t>Governments</a:t>
              </a:r>
              <a:endParaRPr lang="en-US" altLang="ja-JP" kern="0" dirty="0">
                <a:solidFill>
                  <a:srgbClr val="FFFFFF">
                    <a:lumMod val="95000"/>
                  </a:srgbClr>
                </a:solidFill>
                <a:latin typeface="Corbel"/>
                <a:ea typeface="MS PGothic" pitchFamily="34" charset="-128"/>
              </a:endParaRPr>
            </a:p>
          </p:txBody>
        </p:sp>
      </p:grpSp>
      <p:grpSp>
        <p:nvGrpSpPr>
          <p:cNvPr id="33" name="Group 17"/>
          <p:cNvGrpSpPr>
            <a:grpSpLocks/>
          </p:cNvGrpSpPr>
          <p:nvPr/>
        </p:nvGrpSpPr>
        <p:grpSpPr bwMode="auto">
          <a:xfrm>
            <a:off x="3291714" y="3107062"/>
            <a:ext cx="2071180" cy="2192337"/>
            <a:chOff x="1458" y="1861"/>
            <a:chExt cx="978" cy="1381"/>
          </a:xfrm>
          <a:solidFill>
            <a:srgbClr val="4F81BD"/>
          </a:solidFill>
        </p:grpSpPr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1458" y="1861"/>
              <a:ext cx="978" cy="1381"/>
            </a:xfrm>
            <a:custGeom>
              <a:avLst/>
              <a:gdLst>
                <a:gd name="T0" fmla="*/ 474 w 978"/>
                <a:gd name="T1" fmla="*/ 1357 h 1381"/>
                <a:gd name="T2" fmla="*/ 420 w 978"/>
                <a:gd name="T3" fmla="*/ 1315 h 1381"/>
                <a:gd name="T4" fmla="*/ 372 w 978"/>
                <a:gd name="T5" fmla="*/ 1272 h 1381"/>
                <a:gd name="T6" fmla="*/ 330 w 978"/>
                <a:gd name="T7" fmla="*/ 1224 h 1381"/>
                <a:gd name="T8" fmla="*/ 288 w 978"/>
                <a:gd name="T9" fmla="*/ 1176 h 1381"/>
                <a:gd name="T10" fmla="*/ 246 w 978"/>
                <a:gd name="T11" fmla="*/ 1128 h 1381"/>
                <a:gd name="T12" fmla="*/ 210 w 978"/>
                <a:gd name="T13" fmla="*/ 1074 h 1381"/>
                <a:gd name="T14" fmla="*/ 174 w 978"/>
                <a:gd name="T15" fmla="*/ 1020 h 1381"/>
                <a:gd name="T16" fmla="*/ 144 w 978"/>
                <a:gd name="T17" fmla="*/ 960 h 1381"/>
                <a:gd name="T18" fmla="*/ 114 w 978"/>
                <a:gd name="T19" fmla="*/ 906 h 1381"/>
                <a:gd name="T20" fmla="*/ 90 w 978"/>
                <a:gd name="T21" fmla="*/ 846 h 1381"/>
                <a:gd name="T22" fmla="*/ 66 w 978"/>
                <a:gd name="T23" fmla="*/ 786 h 1381"/>
                <a:gd name="T24" fmla="*/ 48 w 978"/>
                <a:gd name="T25" fmla="*/ 726 h 1381"/>
                <a:gd name="T26" fmla="*/ 30 w 978"/>
                <a:gd name="T27" fmla="*/ 660 h 1381"/>
                <a:gd name="T28" fmla="*/ 18 w 978"/>
                <a:gd name="T29" fmla="*/ 600 h 1381"/>
                <a:gd name="T30" fmla="*/ 6 w 978"/>
                <a:gd name="T31" fmla="*/ 534 h 1381"/>
                <a:gd name="T32" fmla="*/ 0 w 978"/>
                <a:gd name="T33" fmla="*/ 468 h 1381"/>
                <a:gd name="T34" fmla="*/ 0 w 978"/>
                <a:gd name="T35" fmla="*/ 402 h 1381"/>
                <a:gd name="T36" fmla="*/ 0 w 978"/>
                <a:gd name="T37" fmla="*/ 342 h 1381"/>
                <a:gd name="T38" fmla="*/ 6 w 978"/>
                <a:gd name="T39" fmla="*/ 276 h 1381"/>
                <a:gd name="T40" fmla="*/ 12 w 978"/>
                <a:gd name="T41" fmla="*/ 210 h 1381"/>
                <a:gd name="T42" fmla="*/ 24 w 978"/>
                <a:gd name="T43" fmla="*/ 144 h 1381"/>
                <a:gd name="T44" fmla="*/ 36 w 978"/>
                <a:gd name="T45" fmla="*/ 84 h 1381"/>
                <a:gd name="T46" fmla="*/ 54 w 978"/>
                <a:gd name="T47" fmla="*/ 24 h 1381"/>
                <a:gd name="T48" fmla="*/ 822 w 978"/>
                <a:gd name="T49" fmla="*/ 258 h 1381"/>
                <a:gd name="T50" fmla="*/ 816 w 978"/>
                <a:gd name="T51" fmla="*/ 276 h 1381"/>
                <a:gd name="T52" fmla="*/ 810 w 978"/>
                <a:gd name="T53" fmla="*/ 300 h 1381"/>
                <a:gd name="T54" fmla="*/ 804 w 978"/>
                <a:gd name="T55" fmla="*/ 324 h 1381"/>
                <a:gd name="T56" fmla="*/ 804 w 978"/>
                <a:gd name="T57" fmla="*/ 342 h 1381"/>
                <a:gd name="T58" fmla="*/ 804 w 978"/>
                <a:gd name="T59" fmla="*/ 366 h 1381"/>
                <a:gd name="T60" fmla="*/ 804 w 978"/>
                <a:gd name="T61" fmla="*/ 390 h 1381"/>
                <a:gd name="T62" fmla="*/ 804 w 978"/>
                <a:gd name="T63" fmla="*/ 414 h 1381"/>
                <a:gd name="T64" fmla="*/ 804 w 978"/>
                <a:gd name="T65" fmla="*/ 438 h 1381"/>
                <a:gd name="T66" fmla="*/ 810 w 978"/>
                <a:gd name="T67" fmla="*/ 456 h 1381"/>
                <a:gd name="T68" fmla="*/ 816 w 978"/>
                <a:gd name="T69" fmla="*/ 480 h 1381"/>
                <a:gd name="T70" fmla="*/ 822 w 978"/>
                <a:gd name="T71" fmla="*/ 504 h 1381"/>
                <a:gd name="T72" fmla="*/ 828 w 978"/>
                <a:gd name="T73" fmla="*/ 522 h 1381"/>
                <a:gd name="T74" fmla="*/ 834 w 978"/>
                <a:gd name="T75" fmla="*/ 546 h 1381"/>
                <a:gd name="T76" fmla="*/ 840 w 978"/>
                <a:gd name="T77" fmla="*/ 564 h 1381"/>
                <a:gd name="T78" fmla="*/ 852 w 978"/>
                <a:gd name="T79" fmla="*/ 588 h 1381"/>
                <a:gd name="T80" fmla="*/ 864 w 978"/>
                <a:gd name="T81" fmla="*/ 606 h 1381"/>
                <a:gd name="T82" fmla="*/ 876 w 978"/>
                <a:gd name="T83" fmla="*/ 624 h 1381"/>
                <a:gd name="T84" fmla="*/ 888 w 978"/>
                <a:gd name="T85" fmla="*/ 642 h 1381"/>
                <a:gd name="T86" fmla="*/ 900 w 978"/>
                <a:gd name="T87" fmla="*/ 660 h 1381"/>
                <a:gd name="T88" fmla="*/ 918 w 978"/>
                <a:gd name="T89" fmla="*/ 678 h 1381"/>
                <a:gd name="T90" fmla="*/ 936 w 978"/>
                <a:gd name="T91" fmla="*/ 696 h 1381"/>
                <a:gd name="T92" fmla="*/ 948 w 978"/>
                <a:gd name="T93" fmla="*/ 708 h 1381"/>
                <a:gd name="T94" fmla="*/ 966 w 978"/>
                <a:gd name="T95" fmla="*/ 720 h 1381"/>
                <a:gd name="T96" fmla="*/ 504 w 978"/>
                <a:gd name="T97" fmla="*/ 1381 h 138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978"/>
                <a:gd name="T148" fmla="*/ 0 h 1381"/>
                <a:gd name="T149" fmla="*/ 978 w 978"/>
                <a:gd name="T150" fmla="*/ 1381 h 138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978" h="1381">
                  <a:moveTo>
                    <a:pt x="504" y="1381"/>
                  </a:moveTo>
                  <a:lnTo>
                    <a:pt x="492" y="1369"/>
                  </a:lnTo>
                  <a:lnTo>
                    <a:pt x="474" y="1357"/>
                  </a:lnTo>
                  <a:lnTo>
                    <a:pt x="456" y="1345"/>
                  </a:lnTo>
                  <a:lnTo>
                    <a:pt x="438" y="1333"/>
                  </a:lnTo>
                  <a:lnTo>
                    <a:pt x="420" y="1315"/>
                  </a:lnTo>
                  <a:lnTo>
                    <a:pt x="408" y="1302"/>
                  </a:lnTo>
                  <a:lnTo>
                    <a:pt x="390" y="1284"/>
                  </a:lnTo>
                  <a:lnTo>
                    <a:pt x="372" y="1272"/>
                  </a:lnTo>
                  <a:lnTo>
                    <a:pt x="360" y="1254"/>
                  </a:lnTo>
                  <a:lnTo>
                    <a:pt x="342" y="1242"/>
                  </a:lnTo>
                  <a:lnTo>
                    <a:pt x="330" y="1224"/>
                  </a:lnTo>
                  <a:lnTo>
                    <a:pt x="318" y="1212"/>
                  </a:lnTo>
                  <a:lnTo>
                    <a:pt x="300" y="1194"/>
                  </a:lnTo>
                  <a:lnTo>
                    <a:pt x="288" y="1176"/>
                  </a:lnTo>
                  <a:lnTo>
                    <a:pt x="276" y="1158"/>
                  </a:lnTo>
                  <a:lnTo>
                    <a:pt x="258" y="1146"/>
                  </a:lnTo>
                  <a:lnTo>
                    <a:pt x="246" y="1128"/>
                  </a:lnTo>
                  <a:lnTo>
                    <a:pt x="234" y="1110"/>
                  </a:lnTo>
                  <a:lnTo>
                    <a:pt x="222" y="1092"/>
                  </a:lnTo>
                  <a:lnTo>
                    <a:pt x="210" y="1074"/>
                  </a:lnTo>
                  <a:lnTo>
                    <a:pt x="198" y="1056"/>
                  </a:lnTo>
                  <a:lnTo>
                    <a:pt x="186" y="1038"/>
                  </a:lnTo>
                  <a:lnTo>
                    <a:pt x="174" y="1020"/>
                  </a:lnTo>
                  <a:lnTo>
                    <a:pt x="162" y="1002"/>
                  </a:lnTo>
                  <a:lnTo>
                    <a:pt x="156" y="984"/>
                  </a:lnTo>
                  <a:lnTo>
                    <a:pt x="144" y="960"/>
                  </a:lnTo>
                  <a:lnTo>
                    <a:pt x="132" y="942"/>
                  </a:lnTo>
                  <a:lnTo>
                    <a:pt x="126" y="924"/>
                  </a:lnTo>
                  <a:lnTo>
                    <a:pt x="114" y="906"/>
                  </a:lnTo>
                  <a:lnTo>
                    <a:pt x="108" y="888"/>
                  </a:lnTo>
                  <a:lnTo>
                    <a:pt x="96" y="864"/>
                  </a:lnTo>
                  <a:lnTo>
                    <a:pt x="90" y="846"/>
                  </a:lnTo>
                  <a:lnTo>
                    <a:pt x="78" y="828"/>
                  </a:lnTo>
                  <a:lnTo>
                    <a:pt x="72" y="804"/>
                  </a:lnTo>
                  <a:lnTo>
                    <a:pt x="66" y="786"/>
                  </a:lnTo>
                  <a:lnTo>
                    <a:pt x="60" y="762"/>
                  </a:lnTo>
                  <a:lnTo>
                    <a:pt x="54" y="744"/>
                  </a:lnTo>
                  <a:lnTo>
                    <a:pt x="48" y="726"/>
                  </a:lnTo>
                  <a:lnTo>
                    <a:pt x="42" y="702"/>
                  </a:lnTo>
                  <a:lnTo>
                    <a:pt x="36" y="684"/>
                  </a:lnTo>
                  <a:lnTo>
                    <a:pt x="30" y="660"/>
                  </a:lnTo>
                  <a:lnTo>
                    <a:pt x="24" y="642"/>
                  </a:lnTo>
                  <a:lnTo>
                    <a:pt x="24" y="618"/>
                  </a:lnTo>
                  <a:lnTo>
                    <a:pt x="18" y="600"/>
                  </a:lnTo>
                  <a:lnTo>
                    <a:pt x="12" y="576"/>
                  </a:lnTo>
                  <a:lnTo>
                    <a:pt x="12" y="552"/>
                  </a:lnTo>
                  <a:lnTo>
                    <a:pt x="6" y="534"/>
                  </a:lnTo>
                  <a:lnTo>
                    <a:pt x="6" y="510"/>
                  </a:lnTo>
                  <a:lnTo>
                    <a:pt x="6" y="492"/>
                  </a:lnTo>
                  <a:lnTo>
                    <a:pt x="0" y="468"/>
                  </a:lnTo>
                  <a:lnTo>
                    <a:pt x="0" y="450"/>
                  </a:lnTo>
                  <a:lnTo>
                    <a:pt x="0" y="426"/>
                  </a:lnTo>
                  <a:lnTo>
                    <a:pt x="0" y="402"/>
                  </a:lnTo>
                  <a:lnTo>
                    <a:pt x="0" y="384"/>
                  </a:lnTo>
                  <a:lnTo>
                    <a:pt x="0" y="360"/>
                  </a:lnTo>
                  <a:lnTo>
                    <a:pt x="0" y="342"/>
                  </a:lnTo>
                  <a:lnTo>
                    <a:pt x="0" y="318"/>
                  </a:lnTo>
                  <a:lnTo>
                    <a:pt x="0" y="294"/>
                  </a:lnTo>
                  <a:lnTo>
                    <a:pt x="6" y="276"/>
                  </a:lnTo>
                  <a:lnTo>
                    <a:pt x="6" y="252"/>
                  </a:lnTo>
                  <a:lnTo>
                    <a:pt x="6" y="234"/>
                  </a:lnTo>
                  <a:lnTo>
                    <a:pt x="12" y="210"/>
                  </a:lnTo>
                  <a:lnTo>
                    <a:pt x="12" y="192"/>
                  </a:lnTo>
                  <a:lnTo>
                    <a:pt x="18" y="168"/>
                  </a:lnTo>
                  <a:lnTo>
                    <a:pt x="24" y="144"/>
                  </a:lnTo>
                  <a:lnTo>
                    <a:pt x="24" y="126"/>
                  </a:lnTo>
                  <a:lnTo>
                    <a:pt x="30" y="102"/>
                  </a:lnTo>
                  <a:lnTo>
                    <a:pt x="36" y="84"/>
                  </a:lnTo>
                  <a:lnTo>
                    <a:pt x="42" y="60"/>
                  </a:lnTo>
                  <a:lnTo>
                    <a:pt x="48" y="42"/>
                  </a:lnTo>
                  <a:lnTo>
                    <a:pt x="54" y="24"/>
                  </a:lnTo>
                  <a:lnTo>
                    <a:pt x="60" y="0"/>
                  </a:lnTo>
                  <a:lnTo>
                    <a:pt x="822" y="246"/>
                  </a:lnTo>
                  <a:lnTo>
                    <a:pt x="822" y="258"/>
                  </a:lnTo>
                  <a:lnTo>
                    <a:pt x="822" y="264"/>
                  </a:lnTo>
                  <a:lnTo>
                    <a:pt x="816" y="270"/>
                  </a:lnTo>
                  <a:lnTo>
                    <a:pt x="816" y="276"/>
                  </a:lnTo>
                  <a:lnTo>
                    <a:pt x="816" y="288"/>
                  </a:lnTo>
                  <a:lnTo>
                    <a:pt x="810" y="294"/>
                  </a:lnTo>
                  <a:lnTo>
                    <a:pt x="810" y="300"/>
                  </a:lnTo>
                  <a:lnTo>
                    <a:pt x="810" y="306"/>
                  </a:lnTo>
                  <a:lnTo>
                    <a:pt x="810" y="312"/>
                  </a:lnTo>
                  <a:lnTo>
                    <a:pt x="804" y="324"/>
                  </a:lnTo>
                  <a:lnTo>
                    <a:pt x="804" y="330"/>
                  </a:lnTo>
                  <a:lnTo>
                    <a:pt x="804" y="336"/>
                  </a:lnTo>
                  <a:lnTo>
                    <a:pt x="804" y="342"/>
                  </a:lnTo>
                  <a:lnTo>
                    <a:pt x="804" y="354"/>
                  </a:lnTo>
                  <a:lnTo>
                    <a:pt x="804" y="360"/>
                  </a:lnTo>
                  <a:lnTo>
                    <a:pt x="804" y="366"/>
                  </a:lnTo>
                  <a:lnTo>
                    <a:pt x="804" y="372"/>
                  </a:lnTo>
                  <a:lnTo>
                    <a:pt x="804" y="384"/>
                  </a:lnTo>
                  <a:lnTo>
                    <a:pt x="804" y="390"/>
                  </a:lnTo>
                  <a:lnTo>
                    <a:pt x="804" y="396"/>
                  </a:lnTo>
                  <a:lnTo>
                    <a:pt x="804" y="408"/>
                  </a:lnTo>
                  <a:lnTo>
                    <a:pt x="804" y="414"/>
                  </a:lnTo>
                  <a:lnTo>
                    <a:pt x="804" y="420"/>
                  </a:lnTo>
                  <a:lnTo>
                    <a:pt x="804" y="426"/>
                  </a:lnTo>
                  <a:lnTo>
                    <a:pt x="804" y="438"/>
                  </a:lnTo>
                  <a:lnTo>
                    <a:pt x="804" y="444"/>
                  </a:lnTo>
                  <a:lnTo>
                    <a:pt x="810" y="450"/>
                  </a:lnTo>
                  <a:lnTo>
                    <a:pt x="810" y="456"/>
                  </a:lnTo>
                  <a:lnTo>
                    <a:pt x="810" y="462"/>
                  </a:lnTo>
                  <a:lnTo>
                    <a:pt x="810" y="474"/>
                  </a:lnTo>
                  <a:lnTo>
                    <a:pt x="816" y="480"/>
                  </a:lnTo>
                  <a:lnTo>
                    <a:pt x="816" y="486"/>
                  </a:lnTo>
                  <a:lnTo>
                    <a:pt x="816" y="492"/>
                  </a:lnTo>
                  <a:lnTo>
                    <a:pt x="822" y="504"/>
                  </a:lnTo>
                  <a:lnTo>
                    <a:pt x="822" y="510"/>
                  </a:lnTo>
                  <a:lnTo>
                    <a:pt x="822" y="516"/>
                  </a:lnTo>
                  <a:lnTo>
                    <a:pt x="828" y="522"/>
                  </a:lnTo>
                  <a:lnTo>
                    <a:pt x="828" y="528"/>
                  </a:lnTo>
                  <a:lnTo>
                    <a:pt x="828" y="540"/>
                  </a:lnTo>
                  <a:lnTo>
                    <a:pt x="834" y="546"/>
                  </a:lnTo>
                  <a:lnTo>
                    <a:pt x="834" y="552"/>
                  </a:lnTo>
                  <a:lnTo>
                    <a:pt x="840" y="558"/>
                  </a:lnTo>
                  <a:lnTo>
                    <a:pt x="840" y="564"/>
                  </a:lnTo>
                  <a:lnTo>
                    <a:pt x="846" y="570"/>
                  </a:lnTo>
                  <a:lnTo>
                    <a:pt x="852" y="576"/>
                  </a:lnTo>
                  <a:lnTo>
                    <a:pt x="852" y="588"/>
                  </a:lnTo>
                  <a:lnTo>
                    <a:pt x="858" y="594"/>
                  </a:lnTo>
                  <a:lnTo>
                    <a:pt x="858" y="600"/>
                  </a:lnTo>
                  <a:lnTo>
                    <a:pt x="864" y="606"/>
                  </a:lnTo>
                  <a:lnTo>
                    <a:pt x="870" y="612"/>
                  </a:lnTo>
                  <a:lnTo>
                    <a:pt x="870" y="618"/>
                  </a:lnTo>
                  <a:lnTo>
                    <a:pt x="876" y="624"/>
                  </a:lnTo>
                  <a:lnTo>
                    <a:pt x="882" y="630"/>
                  </a:lnTo>
                  <a:lnTo>
                    <a:pt x="882" y="636"/>
                  </a:lnTo>
                  <a:lnTo>
                    <a:pt x="888" y="642"/>
                  </a:lnTo>
                  <a:lnTo>
                    <a:pt x="894" y="648"/>
                  </a:lnTo>
                  <a:lnTo>
                    <a:pt x="900" y="654"/>
                  </a:lnTo>
                  <a:lnTo>
                    <a:pt x="900" y="660"/>
                  </a:lnTo>
                  <a:lnTo>
                    <a:pt x="906" y="666"/>
                  </a:lnTo>
                  <a:lnTo>
                    <a:pt x="912" y="672"/>
                  </a:lnTo>
                  <a:lnTo>
                    <a:pt x="918" y="678"/>
                  </a:lnTo>
                  <a:lnTo>
                    <a:pt x="924" y="684"/>
                  </a:lnTo>
                  <a:lnTo>
                    <a:pt x="930" y="690"/>
                  </a:lnTo>
                  <a:lnTo>
                    <a:pt x="936" y="696"/>
                  </a:lnTo>
                  <a:lnTo>
                    <a:pt x="942" y="702"/>
                  </a:lnTo>
                  <a:lnTo>
                    <a:pt x="948" y="708"/>
                  </a:lnTo>
                  <a:lnTo>
                    <a:pt x="954" y="714"/>
                  </a:lnTo>
                  <a:lnTo>
                    <a:pt x="960" y="720"/>
                  </a:lnTo>
                  <a:lnTo>
                    <a:pt x="966" y="720"/>
                  </a:lnTo>
                  <a:lnTo>
                    <a:pt x="972" y="726"/>
                  </a:lnTo>
                  <a:lnTo>
                    <a:pt x="978" y="732"/>
                  </a:lnTo>
                  <a:lnTo>
                    <a:pt x="504" y="13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 dirty="0">
                <a:solidFill>
                  <a:srgbClr val="FFFFFF">
                    <a:lumMod val="95000"/>
                  </a:srgbClr>
                </a:solidFill>
                <a:latin typeface="Corbel"/>
              </a:endParaRPr>
            </a:p>
          </p:txBody>
        </p:sp>
        <p:sp>
          <p:nvSpPr>
            <p:cNvPr id="35" name="Rectangle 19"/>
            <p:cNvSpPr>
              <a:spLocks noChangeArrowheads="1"/>
            </p:cNvSpPr>
            <p:nvPr/>
          </p:nvSpPr>
          <p:spPr bwMode="auto">
            <a:xfrm>
              <a:off x="1539" y="2539"/>
              <a:ext cx="749" cy="21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ja-JP" sz="2200" b="1" kern="0" dirty="0">
                  <a:solidFill>
                    <a:srgbClr val="FFFFFF">
                      <a:lumMod val="95000"/>
                    </a:srgbClr>
                  </a:solidFill>
                  <a:latin typeface="Corbel"/>
                  <a:ea typeface="MS PGothic" pitchFamily="34" charset="-128"/>
                </a:rPr>
                <a:t>Corporations</a:t>
              </a:r>
            </a:p>
          </p:txBody>
        </p:sp>
      </p:grpSp>
      <p:sp>
        <p:nvSpPr>
          <p:cNvPr id="36" name="Text Box 20"/>
          <p:cNvSpPr txBox="1">
            <a:spLocks noChangeArrowheads="1"/>
          </p:cNvSpPr>
          <p:nvPr/>
        </p:nvSpPr>
        <p:spPr bwMode="auto">
          <a:xfrm>
            <a:off x="5286374" y="3200400"/>
            <a:ext cx="1930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dirty="0" smtClean="0">
              <a:solidFill>
                <a:srgbClr val="000000"/>
              </a:solidFill>
              <a:latin typeface="Corbel"/>
              <a:ea typeface="MS PGothic" pitchFamily="34" charset="-128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4803775" y="2498730"/>
            <a:ext cx="2941638" cy="217011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8" name="Text Box 21"/>
          <p:cNvSpPr txBox="1">
            <a:spLocks noChangeArrowheads="1"/>
          </p:cNvSpPr>
          <p:nvPr/>
        </p:nvSpPr>
        <p:spPr bwMode="auto">
          <a:xfrm>
            <a:off x="4591050" y="3106738"/>
            <a:ext cx="33543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ja-JP" dirty="0" smtClean="0">
                <a:solidFill>
                  <a:srgbClr val="878DA5">
                    <a:lumMod val="50000"/>
                  </a:srgbClr>
                </a:solidFill>
                <a:latin typeface="Corbel"/>
                <a:ea typeface="MS PGothic" pitchFamily="34" charset="-128"/>
              </a:rPr>
              <a:t>The Millennium </a:t>
            </a:r>
            <a:br>
              <a:rPr lang="en-US" altLang="ja-JP" dirty="0" smtClean="0">
                <a:solidFill>
                  <a:srgbClr val="878DA5">
                    <a:lumMod val="50000"/>
                  </a:srgbClr>
                </a:solidFill>
                <a:latin typeface="Corbel"/>
                <a:ea typeface="MS PGothic" pitchFamily="34" charset="-128"/>
              </a:rPr>
            </a:br>
            <a:r>
              <a:rPr lang="en-US" altLang="ja-JP" dirty="0" smtClean="0">
                <a:solidFill>
                  <a:srgbClr val="878DA5">
                    <a:lumMod val="50000"/>
                  </a:srgbClr>
                </a:solidFill>
                <a:latin typeface="Corbel"/>
                <a:ea typeface="MS PGothic" pitchFamily="34" charset="-128"/>
              </a:rPr>
              <a:t>Project</a:t>
            </a:r>
          </a:p>
        </p:txBody>
      </p:sp>
    </p:spTree>
    <p:extLst>
      <p:ext uri="{BB962C8B-B14F-4D97-AF65-F5344CB8AC3E}">
        <p14:creationId xmlns:p14="http://schemas.microsoft.com/office/powerpoint/2010/main" val="57912809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9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228600"/>
            <a:ext cx="101647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54" tIns="60977" rIns="121954" bIns="60977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43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37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7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400" b="1" i="1" dirty="0" smtClean="0">
                <a:solidFill>
                  <a:srgbClr val="0000FF"/>
                </a:solidFill>
                <a:ea typeface="MS PGothic" pitchFamily="34" charset="-128"/>
                <a:cs typeface="Arial" pitchFamily="34" charset="0"/>
              </a:rPr>
              <a:t>56 Millennium Project Nodes...</a:t>
            </a:r>
            <a:endParaRPr lang="en-US" altLang="en-US" sz="4400" i="1" dirty="0" smtClean="0">
              <a:solidFill>
                <a:srgbClr val="10253F"/>
              </a:solidFill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45411" name="Rectangle 3"/>
          <p:cNvSpPr>
            <a:spLocks noChangeArrowheads="1"/>
          </p:cNvSpPr>
          <p:nvPr/>
        </p:nvSpPr>
        <p:spPr bwMode="auto">
          <a:xfrm>
            <a:off x="0" y="5943600"/>
            <a:ext cx="121983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54" tIns="60977" rIns="121954" bIns="60977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4300">
                <a:solidFill>
                  <a:schemeClr val="tx1"/>
                </a:solidFill>
                <a:latin typeface="Calibri" pitchFamily="34" charset="0"/>
              </a:defRPr>
            </a:lvl1pPr>
            <a:lvl2pPr marL="152400" indent="7938" eaLnBrk="0" hangingPunct="0">
              <a:spcBef>
                <a:spcPct val="20000"/>
              </a:spcBef>
              <a:buFont typeface="Arial" pitchFamily="34" charset="0"/>
              <a:buChar char="–"/>
              <a:defRPr sz="37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7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>
              <a:buFontTx/>
              <a:buNone/>
            </a:pPr>
            <a:r>
              <a:rPr lang="en-US" altLang="en-US" sz="2400" smtClean="0">
                <a:solidFill>
                  <a:srgbClr val="000000"/>
                </a:solidFill>
                <a:ea typeface="MS PGothic" pitchFamily="34" charset="-128"/>
                <a:cs typeface="Arial" pitchFamily="34" charset="0"/>
              </a:rPr>
              <a:t>Nodes identify participants, translate questionnaires and reports, and conduct interviews, special research, workshops, symposiums, and advanced training.</a:t>
            </a:r>
          </a:p>
        </p:txBody>
      </p:sp>
      <p:sp>
        <p:nvSpPr>
          <p:cNvPr id="100358" name="Rectangle 6"/>
          <p:cNvSpPr>
            <a:spLocks noChangeArrowheads="1"/>
          </p:cNvSpPr>
          <p:nvPr/>
        </p:nvSpPr>
        <p:spPr bwMode="auto">
          <a:xfrm>
            <a:off x="155588" y="990620"/>
            <a:ext cx="9656939" cy="4616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895600" indent="-609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352800" indent="-609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810000" indent="-609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4267200" indent="-609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defTabSz="914400">
              <a:defRPr/>
            </a:pPr>
            <a:r>
              <a:rPr lang="en-US" altLang="en-US" i="1" smtClean="0">
                <a:solidFill>
                  <a:srgbClr val="10253F"/>
                </a:solidFill>
              </a:rPr>
              <a:t>are groups of experts and institutions that connect global and local views in:</a:t>
            </a:r>
          </a:p>
        </p:txBody>
      </p:sp>
      <p:pic>
        <p:nvPicPr>
          <p:cNvPr id="145413" name="Picture 7" descr="Nod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7040"/>
            <a:ext cx="12198350" cy="418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621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Title 1"/>
          <p:cNvSpPr>
            <a:spLocks noGrp="1"/>
          </p:cNvSpPr>
          <p:nvPr>
            <p:ph type="title"/>
          </p:nvPr>
        </p:nvSpPr>
        <p:spPr>
          <a:xfrm>
            <a:off x="0" y="260370"/>
            <a:ext cx="12198350" cy="785813"/>
          </a:xfrm>
        </p:spPr>
        <p:txBody>
          <a:bodyPr/>
          <a:lstStyle/>
          <a:p>
            <a:endParaRPr lang="en-US" altLang="en-US" smtClean="0"/>
          </a:p>
        </p:txBody>
      </p:sp>
      <p:sp>
        <p:nvSpPr>
          <p:cNvPr id="193540" name="TextBox 3"/>
          <p:cNvSpPr txBox="1">
            <a:spLocks noChangeArrowheads="1"/>
          </p:cNvSpPr>
          <p:nvPr/>
        </p:nvSpPr>
        <p:spPr bwMode="auto">
          <a:xfrm>
            <a:off x="8918588" y="1524000"/>
            <a:ext cx="327977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solidFill>
                <a:srgbClr val="101C4B"/>
              </a:solidFill>
            </a:endParaRPr>
          </a:p>
          <a:p>
            <a:r>
              <a:rPr lang="en-US" altLang="en-US" b="1" dirty="0" smtClean="0">
                <a:solidFill>
                  <a:srgbClr val="0000FF"/>
                </a:solidFill>
              </a:rPr>
              <a:t>Maybe… the greatest </a:t>
            </a:r>
            <a:r>
              <a:rPr lang="en-US" altLang="en-US" b="1" dirty="0">
                <a:solidFill>
                  <a:srgbClr val="0000FF"/>
                </a:solidFill>
              </a:rPr>
              <a:t>number of future-relevant facts, information, and intelligence ever assembled in one </a:t>
            </a:r>
            <a:r>
              <a:rPr lang="en-US" altLang="en-US" b="1" dirty="0" smtClean="0">
                <a:solidFill>
                  <a:srgbClr val="0000FF"/>
                </a:solidFill>
              </a:rPr>
              <a:t>report.</a:t>
            </a:r>
            <a:endParaRPr lang="en-US" altLang="en-US" b="1" dirty="0">
              <a:solidFill>
                <a:srgbClr val="0000FF"/>
              </a:solidFill>
            </a:endParaRPr>
          </a:p>
        </p:txBody>
      </p:sp>
      <p:pic>
        <p:nvPicPr>
          <p:cNvPr id="3532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169"/>
            <a:ext cx="8836819" cy="687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685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3" descr="FRM3cov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80" y="0"/>
            <a:ext cx="98010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961986" y="1447800"/>
            <a:ext cx="2236364" cy="517064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prstClr val="black"/>
                </a:solidFill>
                <a:latin typeface="Calibri"/>
                <a:cs typeface="+mn-cs"/>
              </a:rPr>
              <a:t>39 Chapters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b="1" dirty="0">
              <a:solidFill>
                <a:prstClr val="black"/>
              </a:solidFill>
              <a:latin typeface="Calibri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prstClr val="black"/>
                </a:solidFill>
                <a:latin typeface="Calibri"/>
                <a:cs typeface="+mn-cs"/>
              </a:rPr>
              <a:t>1,300 pages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prstClr val="black"/>
              </a:solidFill>
              <a:latin typeface="Calibri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prstClr val="black"/>
              </a:solidFill>
              <a:latin typeface="Calibri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prstClr val="black"/>
                </a:solidFill>
                <a:latin typeface="Calibri"/>
                <a:cs typeface="+mn-cs"/>
              </a:rPr>
              <a:t>Largest collection of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prstClr val="black"/>
                </a:solidFill>
                <a:latin typeface="Calibri"/>
                <a:cs typeface="+mn-cs"/>
              </a:rPr>
              <a:t>Internationally peer-reviewed methods to explore the future ever assembled in one source </a:t>
            </a:r>
          </a:p>
        </p:txBody>
      </p:sp>
    </p:spTree>
    <p:extLst>
      <p:ext uri="{BB962C8B-B14F-4D97-AF65-F5344CB8AC3E}">
        <p14:creationId xmlns:p14="http://schemas.microsoft.com/office/powerpoint/2010/main" val="150666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idx="1"/>
          </p:nvPr>
        </p:nvSpPr>
        <p:spPr>
          <a:xfrm>
            <a:off x="307975" y="228600"/>
            <a:ext cx="11509373" cy="64008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ko-KR" sz="4400" b="1" dirty="0" smtClean="0">
                <a:solidFill>
                  <a:srgbClr val="0000FF"/>
                </a:solidFill>
                <a:ea typeface="굴림" pitchFamily="34" charset="-127"/>
              </a:rPr>
              <a:t>For further information</a:t>
            </a:r>
          </a:p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 typeface="Arial" charset="0"/>
              <a:buNone/>
            </a:pPr>
            <a:endParaRPr lang="en-US" altLang="ko-KR" dirty="0" smtClean="0">
              <a:ea typeface="굴림" pitchFamily="34" charset="-127"/>
            </a:endParaRPr>
          </a:p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ko-KR" sz="2900" dirty="0" smtClean="0">
                <a:ea typeface="굴림" pitchFamily="34" charset="-127"/>
              </a:rPr>
              <a:t>Jerome C. Glenn</a:t>
            </a:r>
          </a:p>
          <a:p>
            <a:pPr algn="ctr" eaLnBrk="1" hangingPunct="1">
              <a:lnSpc>
                <a:spcPct val="70000"/>
              </a:lnSpc>
              <a:buFont typeface="Arial" charset="0"/>
              <a:buNone/>
            </a:pPr>
            <a:r>
              <a:rPr lang="en-US" altLang="ko-KR" sz="2100" dirty="0" smtClean="0">
                <a:latin typeface="Arial" charset="0"/>
                <a:ea typeface="굴림" pitchFamily="34" charset="-127"/>
                <a:cs typeface="Arial" charset="0"/>
              </a:rPr>
              <a:t>+1-202-686-5179 phone/fax</a:t>
            </a: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en-US" altLang="ko-KR" sz="2100" dirty="0" smtClean="0">
                <a:latin typeface="Arial" charset="0"/>
                <a:ea typeface="굴림" pitchFamily="34" charset="-127"/>
                <a:cs typeface="Arial" charset="0"/>
              </a:rPr>
              <a:t>Jerome.Glenn@Millennium-Project.org</a:t>
            </a:r>
            <a:endParaRPr lang="en-US" altLang="ko-KR" sz="2100" dirty="0" smtClean="0">
              <a:latin typeface="Arial" panose="020B0604020202020204" pitchFamily="34" charset="0"/>
              <a:ea typeface="굴림" pitchFamily="34" charset="-127"/>
              <a:cs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buNone/>
            </a:pPr>
            <a:r>
              <a:rPr lang="en-US" altLang="ko-KR" dirty="0" smtClean="0">
                <a:latin typeface="Arial" panose="020B0604020202020204" pitchFamily="34" charset="0"/>
                <a:ea typeface="굴림" pitchFamily="34" charset="-127"/>
                <a:cs typeface="Arial" panose="020B0604020202020204" pitchFamily="34" charset="0"/>
              </a:rPr>
              <a:t>www.StateoftheFuture.org</a:t>
            </a:r>
            <a:endParaRPr lang="en-US" altLang="ko-KR" dirty="0">
              <a:latin typeface="Arial" panose="020B0604020202020204" pitchFamily="34" charset="0"/>
              <a:ea typeface="굴림" pitchFamily="34" charset="-127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en-US" altLang="ko-KR" sz="800" dirty="0" smtClean="0">
              <a:latin typeface="Arial" panose="020B0604020202020204" pitchFamily="34" charset="0"/>
              <a:ea typeface="굴림" pitchFamily="34" charset="-127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en-US" altLang="ko-KR" sz="2400" dirty="0" smtClean="0">
              <a:latin typeface="Arial" panose="020B0604020202020204" pitchFamily="34" charset="0"/>
              <a:ea typeface="굴림" pitchFamily="34" charset="-127"/>
              <a:cs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buNone/>
            </a:pPr>
            <a:r>
              <a:rPr lang="en-US" altLang="ko-KR" sz="3600" b="1" i="1" dirty="0" smtClean="0">
                <a:solidFill>
                  <a:srgbClr val="0000FF"/>
                </a:solidFill>
                <a:latin typeface="Arial" panose="020B0604020202020204" pitchFamily="34" charset="0"/>
                <a:ea typeface="굴림" pitchFamily="34" charset="-127"/>
                <a:cs typeface="Arial" panose="020B0604020202020204" pitchFamily="34" charset="0"/>
              </a:rPr>
              <a:t>Futures </a:t>
            </a:r>
            <a:r>
              <a:rPr lang="en-US" altLang="ko-KR" sz="3600" b="1" i="1" dirty="0">
                <a:solidFill>
                  <a:srgbClr val="0000FF"/>
                </a:solidFill>
                <a:latin typeface="Arial" panose="020B0604020202020204" pitchFamily="34" charset="0"/>
                <a:ea typeface="굴림" pitchFamily="34" charset="-127"/>
                <a:cs typeface="Arial" panose="020B0604020202020204" pitchFamily="34" charset="0"/>
              </a:rPr>
              <a:t>Research Methodology 3.0: </a:t>
            </a:r>
            <a:endParaRPr lang="en-US" altLang="ko-KR" sz="3600" b="1" i="1" dirty="0" smtClean="0">
              <a:solidFill>
                <a:srgbClr val="0000FF"/>
              </a:solidFill>
              <a:latin typeface="Arial" panose="020B0604020202020204" pitchFamily="34" charset="0"/>
              <a:ea typeface="굴림" pitchFamily="34" charset="-127"/>
              <a:cs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buNone/>
            </a:pPr>
            <a:r>
              <a:rPr lang="en-US" altLang="ko-KR" sz="2400" dirty="0" smtClean="0">
                <a:latin typeface="Arial" panose="020B0604020202020204" pitchFamily="34" charset="0"/>
                <a:ea typeface="굴림" pitchFamily="34" charset="-127"/>
                <a:cs typeface="Arial" panose="020B0604020202020204" pitchFamily="34" charset="0"/>
              </a:rPr>
              <a:t>http</a:t>
            </a:r>
            <a:r>
              <a:rPr lang="en-US" altLang="ko-KR" sz="2400" dirty="0">
                <a:latin typeface="Arial" panose="020B0604020202020204" pitchFamily="34" charset="0"/>
                <a:ea typeface="굴림" pitchFamily="34" charset="-127"/>
                <a:cs typeface="Arial" panose="020B0604020202020204" pitchFamily="34" charset="0"/>
              </a:rPr>
              <a:t>://millennium-project.org/millennium/FRM-V3.html</a:t>
            </a:r>
          </a:p>
          <a:p>
            <a:pPr algn="ctr" eaLnBrk="1" hangingPunct="1">
              <a:lnSpc>
                <a:spcPct val="80000"/>
              </a:lnSpc>
              <a:buNone/>
            </a:pPr>
            <a:endParaRPr lang="en-US" altLang="ko-KR" sz="2400" dirty="0" smtClean="0">
              <a:latin typeface="Arial" panose="020B0604020202020204" pitchFamily="34" charset="0"/>
              <a:ea typeface="굴림" pitchFamily="34" charset="-127"/>
              <a:cs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buNone/>
            </a:pPr>
            <a:r>
              <a:rPr lang="en-US" altLang="ko-KR" sz="3600" b="1" i="1" dirty="0" smtClean="0">
                <a:solidFill>
                  <a:srgbClr val="0000FF"/>
                </a:solidFill>
                <a:latin typeface="Arial" panose="020B0604020202020204" pitchFamily="34" charset="0"/>
                <a:ea typeface="굴림" pitchFamily="34" charset="-127"/>
                <a:cs typeface="Arial" panose="020B0604020202020204" pitchFamily="34" charset="0"/>
              </a:rPr>
              <a:t>2015-16 </a:t>
            </a:r>
            <a:r>
              <a:rPr lang="en-US" altLang="ko-KR" sz="3600" b="1" i="1" dirty="0">
                <a:solidFill>
                  <a:srgbClr val="0000FF"/>
                </a:solidFill>
                <a:latin typeface="Arial" panose="020B0604020202020204" pitchFamily="34" charset="0"/>
                <a:ea typeface="굴림" pitchFamily="34" charset="-127"/>
                <a:cs typeface="Arial" panose="020B0604020202020204" pitchFamily="34" charset="0"/>
              </a:rPr>
              <a:t>State of the Future</a:t>
            </a:r>
            <a:r>
              <a:rPr lang="en-US" altLang="ko-KR" sz="3600" b="1" i="1" dirty="0">
                <a:latin typeface="Arial" panose="020B0604020202020204" pitchFamily="34" charset="0"/>
                <a:ea typeface="굴림" pitchFamily="34" charset="-127"/>
                <a:cs typeface="Arial" panose="020B0604020202020204" pitchFamily="34" charset="0"/>
              </a:rPr>
              <a:t>: </a:t>
            </a:r>
            <a:endParaRPr lang="en-US" altLang="ko-KR" sz="3600" b="1" i="1" dirty="0" smtClean="0">
              <a:latin typeface="Arial" panose="020B0604020202020204" pitchFamily="34" charset="0"/>
              <a:ea typeface="굴림" pitchFamily="34" charset="-127"/>
              <a:cs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buNone/>
            </a:pPr>
            <a:r>
              <a:rPr lang="en-US" altLang="ko-KR" sz="2400" dirty="0" smtClean="0">
                <a:latin typeface="Arial" panose="020B0604020202020204" pitchFamily="34" charset="0"/>
                <a:ea typeface="굴림" pitchFamily="34" charset="-127"/>
                <a:cs typeface="Arial" panose="020B0604020202020204" pitchFamily="34" charset="0"/>
              </a:rPr>
              <a:t>http</a:t>
            </a:r>
            <a:r>
              <a:rPr lang="en-US" altLang="ko-KR" sz="2400" dirty="0">
                <a:latin typeface="Arial" panose="020B0604020202020204" pitchFamily="34" charset="0"/>
                <a:ea typeface="굴림" pitchFamily="34" charset="-127"/>
                <a:cs typeface="Arial" panose="020B0604020202020204" pitchFamily="34" charset="0"/>
              </a:rPr>
              <a:t>://millennium-project.org/millennium/201516SOF.html</a:t>
            </a:r>
          </a:p>
          <a:p>
            <a:pPr algn="ctr" eaLnBrk="1" hangingPunct="1">
              <a:lnSpc>
                <a:spcPct val="80000"/>
              </a:lnSpc>
              <a:buNone/>
            </a:pPr>
            <a:endParaRPr lang="en-US" altLang="ko-KR" sz="2400" dirty="0" smtClean="0">
              <a:latin typeface="Arial" panose="020B0604020202020204" pitchFamily="34" charset="0"/>
              <a:ea typeface="굴림" pitchFamily="34" charset="-127"/>
              <a:cs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buNone/>
            </a:pPr>
            <a:r>
              <a:rPr lang="en-US" altLang="ko-KR" sz="3200" b="1" i="1" dirty="0" smtClean="0">
                <a:solidFill>
                  <a:srgbClr val="0000FF"/>
                </a:solidFill>
                <a:latin typeface="Arial" panose="020B0604020202020204" pitchFamily="34" charset="0"/>
                <a:ea typeface="굴림" pitchFamily="34" charset="-127"/>
                <a:cs typeface="Arial" panose="020B0604020202020204" pitchFamily="34" charset="0"/>
              </a:rPr>
              <a:t>Global </a:t>
            </a:r>
            <a:r>
              <a:rPr lang="en-US" altLang="ko-KR" sz="3200" b="1" i="1" dirty="0">
                <a:solidFill>
                  <a:srgbClr val="0000FF"/>
                </a:solidFill>
                <a:latin typeface="Arial" panose="020B0604020202020204" pitchFamily="34" charset="0"/>
                <a:ea typeface="굴림" pitchFamily="34" charset="-127"/>
                <a:cs typeface="Arial" panose="020B0604020202020204" pitchFamily="34" charset="0"/>
              </a:rPr>
              <a:t>Futures Intelligence System</a:t>
            </a:r>
            <a:r>
              <a:rPr lang="en-US" altLang="ko-KR" sz="3200" b="1" i="1" dirty="0">
                <a:latin typeface="Arial" panose="020B0604020202020204" pitchFamily="34" charset="0"/>
                <a:ea typeface="굴림" pitchFamily="34" charset="-127"/>
                <a:cs typeface="Arial" panose="020B0604020202020204" pitchFamily="34" charset="0"/>
              </a:rPr>
              <a:t>: </a:t>
            </a:r>
            <a:endParaRPr lang="en-US" altLang="ko-KR" sz="3200" b="1" i="1" dirty="0" smtClean="0">
              <a:latin typeface="Arial" panose="020B0604020202020204" pitchFamily="34" charset="0"/>
              <a:ea typeface="굴림" pitchFamily="34" charset="-127"/>
              <a:cs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buNone/>
            </a:pPr>
            <a:r>
              <a:rPr lang="en-US" altLang="ko-KR" sz="2400" dirty="0" smtClean="0">
                <a:latin typeface="Arial" panose="020B0604020202020204" pitchFamily="34" charset="0"/>
                <a:ea typeface="굴림" pitchFamily="34" charset="-127"/>
                <a:cs typeface="Arial" panose="020B0604020202020204" pitchFamily="34" charset="0"/>
              </a:rPr>
              <a:t>http</a:t>
            </a:r>
            <a:r>
              <a:rPr lang="en-US" altLang="ko-KR" sz="2400" dirty="0">
                <a:latin typeface="Arial" panose="020B0604020202020204" pitchFamily="34" charset="0"/>
                <a:ea typeface="굴림" pitchFamily="34" charset="-127"/>
                <a:cs typeface="Arial" panose="020B0604020202020204" pitchFamily="34" charset="0"/>
              </a:rPr>
              <a:t>://millennium-project.org/millennium/GFIS.html</a:t>
            </a:r>
            <a:endParaRPr lang="en-US" altLang="ko-KR" sz="2400" dirty="0" smtClean="0">
              <a:latin typeface="Arial" panose="020B0604020202020204" pitchFamily="34" charset="0"/>
              <a:ea typeface="굴림" pitchFamily="34" charset="-127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altLang="ko-KR" dirty="0" smtClean="0">
                <a:latin typeface="Arial" panose="020B0604020202020204" pitchFamily="34" charset="0"/>
                <a:ea typeface="굴림" pitchFamily="34" charset="-127"/>
                <a:cs typeface="Arial" panose="020B0604020202020204" pitchFamily="34" charset="0"/>
              </a:rPr>
              <a:t>			</a:t>
            </a:r>
            <a:endParaRPr lang="en-US" altLang="ko-KR" sz="1500" dirty="0" smtClean="0">
              <a:latin typeface="Arial" panose="020B0604020202020204" pitchFamily="34" charset="0"/>
              <a:ea typeface="굴림" pitchFamily="34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0033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>
          <a:xfrm>
            <a:off x="307975" y="304800"/>
            <a:ext cx="9680575" cy="609600"/>
          </a:xfrm>
        </p:spPr>
        <p:txBody>
          <a:bodyPr/>
          <a:lstStyle/>
          <a:p>
            <a:r>
              <a:rPr lang="en-CA" altLang="en-US" sz="4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2015 State of the Future Index</a:t>
            </a:r>
          </a:p>
        </p:txBody>
      </p:sp>
      <p:pic>
        <p:nvPicPr>
          <p:cNvPr id="3522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580" y="1260662"/>
            <a:ext cx="8369595" cy="529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56064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28 Variables use in the 2015 SOFI</a:t>
            </a: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17575" y="1362137"/>
            <a:ext cx="427037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GNI </a:t>
            </a:r>
            <a:r>
              <a:rPr lang="en-US" sz="14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per capita, PPP (constant 2011 </a:t>
            </a:r>
            <a:r>
              <a:rPr lang="en-US" sz="1400" dirty="0" err="1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int</a:t>
            </a:r>
            <a:r>
              <a:rPr lang="en-US" sz="14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$)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Economic income inequality (income share held by highest 10%)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Unemployment, total </a:t>
            </a:r>
            <a:r>
              <a:rPr lang="en-US" sz="14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(% of </a:t>
            </a:r>
            <a:r>
              <a:rPr lang="en-US" sz="14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world labor force)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Poverty headcount ratio at $1.25 a day (PPP) (percent of population)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CPIA transparency, accountability, and corruption in the public sector rating </a:t>
            </a:r>
            <a:r>
              <a:rPr lang="en-US" sz="14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Foreign </a:t>
            </a:r>
            <a:r>
              <a:rPr lang="en-US" sz="14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direct investment, net inflows (</a:t>
            </a:r>
            <a:r>
              <a:rPr lang="en-US" sz="1400" dirty="0" err="1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BoP</a:t>
            </a:r>
            <a:r>
              <a:rPr lang="en-US" sz="14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, current US$, billions)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R&amp;D Expenditures (percent of GDP)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Population growth (annual rate)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Life expectancy at birth (years)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Mortality rate, infant (per 1,000 live births)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Prevalence of undernourishment percent of population)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Health expenditure per capita (current US$)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Physicians (per 1,000 people)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Improved water source (percent of population with access</a:t>
            </a:r>
            <a:r>
              <a:rPr lang="en-US" sz="14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)</a:t>
            </a:r>
            <a:endParaRPr lang="en-US" sz="1400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94375" y="1362137"/>
            <a:ext cx="5486400" cy="51815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Renewable internal freshwater resources per capita (cubic meters)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err="1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Biocapacity</a:t>
            </a:r>
            <a:r>
              <a:rPr lang="en-US" sz="14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 per capita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Forest area (percent of land area)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Fossil fuel and cement production emissions (</a:t>
            </a:r>
            <a:r>
              <a:rPr lang="en-US" sz="1400" dirty="0" err="1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MtC</a:t>
            </a:r>
            <a:r>
              <a:rPr lang="en-US" sz="14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/</a:t>
            </a:r>
            <a:r>
              <a:rPr lang="en-US" sz="1400" dirty="0" err="1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yr</a:t>
            </a:r>
            <a:r>
              <a:rPr lang="en-US" sz="14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Energy-efficiency (GDP per unit of energy use (constant 2011 PPP $ per kg of oil equivalent))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Electricity production from renewable sources, excluding hydroelectric (percent of total)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Literacy rate, adult total (% of people ages 15 and above)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School enrollment, secondary (percent gross)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Share of high skilled employment (percent)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Number of wars and serious arm conflicts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Terrorism incidents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Freedom </a:t>
            </a:r>
            <a:r>
              <a:rPr lang="en-US" sz="14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rights (number of countries rated “free”)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Proportion of seats held by women in national parliaments (percent of members)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Internet users (per 100 people)</a:t>
            </a:r>
            <a:endParaRPr lang="en-US" sz="1400" dirty="0">
              <a:effectLst/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0832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Grp="1" noChangeArrowheads="1"/>
          </p:cNvSpPr>
          <p:nvPr>
            <p:ph type="title"/>
          </p:nvPr>
        </p:nvSpPr>
        <p:spPr>
          <a:xfrm>
            <a:off x="8842375" y="1676400"/>
            <a:ext cx="3352800" cy="2895600"/>
          </a:xfrm>
        </p:spPr>
        <p:txBody>
          <a:bodyPr/>
          <a:lstStyle/>
          <a:p>
            <a:pPr algn="ctr">
              <a:defRPr/>
            </a:pPr>
            <a:r>
              <a:rPr lang="en-C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World Report Card</a:t>
            </a:r>
            <a:r>
              <a:rPr lang="en-C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C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CA" sz="3600" dirty="0" smtClean="0"/>
              <a:t/>
            </a:r>
            <a:br>
              <a:rPr lang="en-CA" sz="3600" dirty="0" smtClean="0"/>
            </a:br>
            <a:r>
              <a:rPr lang="en-CA" sz="3600" dirty="0" smtClean="0"/>
              <a:t>Where are </a:t>
            </a:r>
            <a:br>
              <a:rPr lang="en-CA" sz="3600" dirty="0" smtClean="0"/>
            </a:br>
            <a:r>
              <a:rPr lang="en-CA" sz="3600" dirty="0" smtClean="0"/>
              <a:t>We Winning?</a:t>
            </a:r>
          </a:p>
        </p:txBody>
      </p:sp>
      <p:pic>
        <p:nvPicPr>
          <p:cNvPr id="3543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237" y="-98431"/>
            <a:ext cx="9424012" cy="7032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68308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4"/>
          <p:cNvSpPr>
            <a:spLocks noGrp="1" noChangeArrowheads="1"/>
          </p:cNvSpPr>
          <p:nvPr>
            <p:ph type="title"/>
          </p:nvPr>
        </p:nvSpPr>
        <p:spPr>
          <a:xfrm>
            <a:off x="9337918" y="3886200"/>
            <a:ext cx="2400057" cy="2045677"/>
          </a:xfrm>
        </p:spPr>
        <p:txBody>
          <a:bodyPr/>
          <a:lstStyle/>
          <a:p>
            <a:r>
              <a:rPr lang="en-CA" altLang="en-US" sz="4000" dirty="0" smtClean="0"/>
              <a:t>Where are We Losing?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99588" y="1752600"/>
            <a:ext cx="2722563" cy="1371600"/>
          </a:xfrm>
          <a:prstGeom prst="rect">
            <a:avLst/>
          </a:prstGeom>
          <a:noFill/>
        </p:spPr>
        <p:txBody>
          <a:bodyPr/>
          <a:lstStyle/>
          <a:p>
            <a:pPr algn="ctr">
              <a:defRPr/>
            </a:pPr>
            <a:r>
              <a:rPr lang="en-US" sz="4000" b="1" dirty="0">
                <a:solidFill>
                  <a:srgbClr val="101C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World </a:t>
            </a:r>
          </a:p>
          <a:p>
            <a:pPr algn="ctr">
              <a:defRPr/>
            </a:pPr>
            <a:r>
              <a:rPr lang="en-US" sz="4000" b="1" dirty="0">
                <a:solidFill>
                  <a:srgbClr val="101C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Report Card</a:t>
            </a:r>
            <a:r>
              <a:rPr lang="en-US" sz="4000" b="1" dirty="0">
                <a:solidFill>
                  <a:srgbClr val="101C4B"/>
                </a:solidFill>
                <a:cs typeface="Arial" pitchFamily="34" charset="0"/>
              </a:rPr>
              <a:t/>
            </a:r>
            <a:br>
              <a:rPr lang="en-US" sz="4000" b="1" dirty="0">
                <a:solidFill>
                  <a:srgbClr val="101C4B"/>
                </a:solidFill>
                <a:cs typeface="Arial" pitchFamily="34" charset="0"/>
              </a:rPr>
            </a:br>
            <a:endParaRPr lang="en-US" dirty="0">
              <a:solidFill>
                <a:srgbClr val="101C4B"/>
              </a:solidFill>
              <a:cs typeface="Arial" pitchFamily="34" charset="0"/>
            </a:endParaRPr>
          </a:p>
        </p:txBody>
      </p:sp>
      <p:pic>
        <p:nvPicPr>
          <p:cNvPr id="3553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995" y="-70338"/>
            <a:ext cx="9407769" cy="695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7392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258" name="Picture 2" descr="C:\Users\Owner\Documents\MP\RESEARCH.PNL\Integration Global Documentation\Integrated Strategy graphic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98"/>
            <a:ext cx="9312011" cy="6845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9185274" y="2838857"/>
            <a:ext cx="3049588" cy="26161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b="1" kern="0" dirty="0">
                <a:solidFill>
                  <a:srgbClr val="101C4B"/>
                </a:solidFill>
                <a:latin typeface="Corbel"/>
                <a:ea typeface="+mj-ea"/>
                <a:cs typeface="+mj-cs"/>
              </a:rPr>
              <a:t>Initial </a:t>
            </a:r>
            <a:r>
              <a:rPr lang="en-US" sz="2800" b="1" kern="0" dirty="0" smtClean="0">
                <a:solidFill>
                  <a:srgbClr val="101C4B"/>
                </a:solidFill>
                <a:latin typeface="Corbel"/>
                <a:ea typeface="+mj-ea"/>
                <a:cs typeface="+mj-cs"/>
              </a:rPr>
              <a:t>Draft</a:t>
            </a:r>
          </a:p>
          <a:p>
            <a:pPr algn="ctr"/>
            <a:r>
              <a:rPr lang="en-US" sz="2800" b="1" kern="0" dirty="0">
                <a:solidFill>
                  <a:srgbClr val="101C4B"/>
                </a:solidFill>
                <a:latin typeface="Corbel"/>
                <a:ea typeface="+mj-ea"/>
                <a:cs typeface="+mj-cs"/>
              </a:rPr>
              <a:t/>
            </a:r>
            <a:br>
              <a:rPr lang="en-US" sz="2800" b="1" kern="0" dirty="0">
                <a:solidFill>
                  <a:srgbClr val="101C4B"/>
                </a:solidFill>
                <a:latin typeface="Corbel"/>
                <a:ea typeface="+mj-ea"/>
                <a:cs typeface="+mj-cs"/>
              </a:rPr>
            </a:br>
            <a:r>
              <a:rPr lang="en-US" sz="2800" b="1" kern="0" dirty="0">
                <a:solidFill>
                  <a:srgbClr val="0000FF"/>
                </a:solidFill>
                <a:latin typeface="Corbel"/>
                <a:ea typeface="+mj-ea"/>
                <a:cs typeface="+mj-cs"/>
              </a:rPr>
              <a:t>Integrated Global Strategy</a:t>
            </a:r>
            <a:r>
              <a:rPr lang="en-US" sz="2800" b="1" kern="0" dirty="0">
                <a:solidFill>
                  <a:srgbClr val="101C4B"/>
                </a:solidFill>
                <a:latin typeface="Corbel"/>
                <a:ea typeface="+mj-ea"/>
                <a:cs typeface="+mj-cs"/>
              </a:rPr>
              <a:t/>
            </a:r>
            <a:br>
              <a:rPr lang="en-US" sz="2800" b="1" kern="0" dirty="0">
                <a:solidFill>
                  <a:srgbClr val="101C4B"/>
                </a:solidFill>
                <a:latin typeface="Corbel"/>
                <a:ea typeface="+mj-ea"/>
                <a:cs typeface="+mj-cs"/>
              </a:rPr>
            </a:br>
            <a:r>
              <a:rPr lang="en-US" sz="2800" b="1" kern="0" dirty="0">
                <a:solidFill>
                  <a:srgbClr val="101C4B"/>
                </a:solidFill>
                <a:latin typeface="Corbel"/>
                <a:ea typeface="+mj-ea"/>
                <a:cs typeface="+mj-cs"/>
              </a:rPr>
              <a:t/>
            </a:r>
            <a:br>
              <a:rPr lang="en-US" sz="2800" b="1" kern="0" dirty="0">
                <a:solidFill>
                  <a:srgbClr val="101C4B"/>
                </a:solidFill>
                <a:latin typeface="Corbel"/>
                <a:ea typeface="+mj-ea"/>
                <a:cs typeface="+mj-cs"/>
              </a:rPr>
            </a:b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8878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35079-14030511423496.jpg"/>
          <p:cNvPicPr>
            <a:picLocks noChangeAspect="1"/>
          </p:cNvPicPr>
          <p:nvPr/>
        </p:nvPicPr>
        <p:blipFill>
          <a:blip r:embed="rId3"/>
          <a:srcRect l="80929" t="15" r="182" b="78088"/>
          <a:stretch>
            <a:fillRect/>
          </a:stretch>
        </p:blipFill>
        <p:spPr>
          <a:xfrm>
            <a:off x="7521575" y="1274763"/>
            <a:ext cx="4381035" cy="529748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orbel"/>
                <a:ea typeface="华文楷体"/>
              </a:rPr>
              <a:t>Old way of looking at the </a:t>
            </a:r>
            <a:r>
              <a:rPr lang="zh-CN" altLang="en-US" dirty="0" smtClean="0">
                <a:latin typeface="Corbel"/>
                <a:ea typeface="华文楷体"/>
              </a:rPr>
              <a:t>Future </a:t>
            </a:r>
            <a:r>
              <a:rPr lang="en-US" altLang="zh-CN" dirty="0" smtClean="0">
                <a:latin typeface="Corbel"/>
                <a:ea typeface="华文楷体"/>
              </a:rPr>
              <a:t>of </a:t>
            </a:r>
            <a:r>
              <a:rPr lang="zh-CN" altLang="en-US" dirty="0" smtClean="0">
                <a:latin typeface="Corbel"/>
                <a:ea typeface="华文楷体"/>
              </a:rPr>
              <a:t>Technology </a:t>
            </a:r>
            <a:endParaRPr lang="zh-CN" altLang="en-US" dirty="0">
              <a:latin typeface="Corbel"/>
              <a:ea typeface="华文楷体"/>
            </a:endParaRPr>
          </a:p>
        </p:txBody>
      </p:sp>
      <p:pic>
        <p:nvPicPr>
          <p:cNvPr id="4" name="图片 3" descr="235079-14030511423496.jpg"/>
          <p:cNvPicPr>
            <a:picLocks noChangeAspect="1"/>
          </p:cNvPicPr>
          <p:nvPr/>
        </p:nvPicPr>
        <p:blipFill>
          <a:blip r:embed="rId3"/>
          <a:srcRect l="439" t="-323" r="-439" b="12858"/>
          <a:stretch>
            <a:fillRect/>
          </a:stretch>
        </p:blipFill>
        <p:spPr>
          <a:xfrm>
            <a:off x="366067" y="1271196"/>
            <a:ext cx="7569116" cy="5281810"/>
          </a:xfrm>
          <a:prstGeom prst="rect">
            <a:avLst/>
          </a:prstGeom>
        </p:spPr>
      </p:pic>
      <p:cxnSp>
        <p:nvCxnSpPr>
          <p:cNvPr id="7" name="肘形连接符 6"/>
          <p:cNvCxnSpPr/>
          <p:nvPr/>
        </p:nvCxnSpPr>
        <p:spPr bwMode="auto">
          <a:xfrm>
            <a:off x="2737241" y="3051224"/>
            <a:ext cx="5341220" cy="250725"/>
          </a:xfrm>
          <a:prstGeom prst="bentConnector3">
            <a:avLst/>
          </a:prstGeom>
          <a:noFill/>
          <a:ln w="28575" cap="flat" cmpd="sng" algn="ctr">
            <a:solidFill>
              <a:srgbClr val="00B0F0"/>
            </a:solidFill>
            <a:prstDash val="solid"/>
            <a:round/>
            <a:headEnd type="none"/>
            <a:tailEnd type="none"/>
          </a:ln>
          <a:effectLst/>
        </p:spPr>
      </p:cxnSp>
      <p:cxnSp>
        <p:nvCxnSpPr>
          <p:cNvPr id="9" name="肘形连接符 8"/>
          <p:cNvCxnSpPr/>
          <p:nvPr/>
        </p:nvCxnSpPr>
        <p:spPr bwMode="auto">
          <a:xfrm>
            <a:off x="5115956" y="4381568"/>
            <a:ext cx="3037025" cy="476274"/>
          </a:xfrm>
          <a:prstGeom prst="bentConnector3">
            <a:avLst/>
          </a:prstGeom>
          <a:noFill/>
          <a:ln w="28575" cap="flat" cmpd="sng" algn="ctr">
            <a:solidFill>
              <a:srgbClr val="00B0F0"/>
            </a:solidFill>
            <a:prstDash val="solid"/>
            <a:round/>
            <a:headEnd type="none"/>
            <a:tailEnd type="none"/>
          </a:ln>
          <a:effectLst/>
        </p:spPr>
      </p:cxnSp>
      <p:cxnSp>
        <p:nvCxnSpPr>
          <p:cNvPr id="10" name="肘形连接符 9"/>
          <p:cNvCxnSpPr/>
          <p:nvPr/>
        </p:nvCxnSpPr>
        <p:spPr bwMode="auto">
          <a:xfrm flipV="1">
            <a:off x="1495040" y="1750792"/>
            <a:ext cx="5285881" cy="1039758"/>
          </a:xfrm>
          <a:prstGeom prst="bentConnector3">
            <a:avLst/>
          </a:prstGeom>
          <a:noFill/>
          <a:ln w="28575" cap="flat" cmpd="sng" algn="ctr">
            <a:solidFill>
              <a:srgbClr val="00B0F0"/>
            </a:solidFill>
            <a:prstDash val="solid"/>
            <a:round/>
            <a:headEnd type="none"/>
            <a:tailEnd type="none"/>
          </a:ln>
          <a:effectLst/>
        </p:spPr>
      </p:cxnSp>
      <p:cxnSp>
        <p:nvCxnSpPr>
          <p:cNvPr id="11" name="肘形连接符 10"/>
          <p:cNvCxnSpPr/>
          <p:nvPr/>
        </p:nvCxnSpPr>
        <p:spPr bwMode="auto">
          <a:xfrm>
            <a:off x="5823952" y="6121809"/>
            <a:ext cx="2021517" cy="138671"/>
          </a:xfrm>
          <a:prstGeom prst="bentConnector3">
            <a:avLst/>
          </a:prstGeom>
          <a:noFill/>
          <a:ln w="28575" cap="flat" cmpd="sng" algn="ctr">
            <a:solidFill>
              <a:srgbClr val="00B0F0"/>
            </a:solidFill>
            <a:prstDash val="solid"/>
            <a:round/>
            <a:headEnd type="none"/>
            <a:tailEnd type="none"/>
          </a:ln>
          <a:effectLst/>
        </p:spPr>
      </p:cxnSp>
      <p:cxnSp>
        <p:nvCxnSpPr>
          <p:cNvPr id="13" name="直接箭头连接符 12"/>
          <p:cNvCxnSpPr/>
          <p:nvPr/>
        </p:nvCxnSpPr>
        <p:spPr bwMode="auto">
          <a:xfrm flipV="1">
            <a:off x="6086443" y="5292518"/>
            <a:ext cx="2879265" cy="8095"/>
          </a:xfrm>
          <a:prstGeom prst="straightConnector1">
            <a:avLst/>
          </a:prstGeom>
          <a:noFill/>
          <a:ln w="28575" cap="flat" cmpd="sng" algn="ctr">
            <a:solidFill>
              <a:srgbClr val="00B0F0"/>
            </a:solidFill>
            <a:prstDash val="solid"/>
            <a:round/>
            <a:headEnd type="none"/>
            <a:tailEnd type="none"/>
          </a:ln>
          <a:effectLst/>
        </p:spPr>
      </p:cxnSp>
      <p:cxnSp>
        <p:nvCxnSpPr>
          <p:cNvPr id="16" name="直接箭头连接符 15"/>
          <p:cNvCxnSpPr/>
          <p:nvPr/>
        </p:nvCxnSpPr>
        <p:spPr bwMode="auto">
          <a:xfrm>
            <a:off x="5675500" y="2311179"/>
            <a:ext cx="4112197" cy="11782"/>
          </a:xfrm>
          <a:prstGeom prst="straightConnector1">
            <a:avLst/>
          </a:prstGeom>
          <a:noFill/>
          <a:ln w="28575" cap="flat" cmpd="sng" algn="ctr">
            <a:solidFill>
              <a:srgbClr val="00B0F0"/>
            </a:solidFill>
            <a:prstDash val="solid"/>
            <a:round/>
            <a:headEnd type="none"/>
            <a:tailEnd type="none"/>
          </a:ln>
          <a:effectLst/>
        </p:spPr>
      </p:cxnSp>
      <p:sp>
        <p:nvSpPr>
          <p:cNvPr id="17" name="文本框 16"/>
          <p:cNvSpPr txBox="1"/>
          <p:nvPr/>
        </p:nvSpPr>
        <p:spPr>
          <a:xfrm>
            <a:off x="6767513" y="1508125"/>
            <a:ext cx="2041909" cy="708025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r>
              <a:rPr lang="en-US" altLang="zh-CN" sz="2000" dirty="0">
                <a:solidFill>
                  <a:srgbClr val="00B0F0"/>
                </a:solidFill>
                <a:latin typeface="Corbel"/>
                <a:ea typeface="华文楷体"/>
                <a:cs typeface="Consolas" charset="0"/>
              </a:rPr>
              <a:t>Artificial </a:t>
            </a:r>
            <a:endParaRPr lang="zh-CN" altLang="en-US" sz="2000" dirty="0">
              <a:solidFill>
                <a:srgbClr val="00B0F0"/>
              </a:solidFill>
              <a:latin typeface="Corbel"/>
              <a:ea typeface="华文楷体"/>
              <a:cs typeface="Consolas" charset="0"/>
            </a:endParaRPr>
          </a:p>
          <a:p>
            <a:r>
              <a:rPr lang="en-US" altLang="zh-CN" sz="2000" dirty="0">
                <a:solidFill>
                  <a:srgbClr val="00B0F0"/>
                </a:solidFill>
                <a:latin typeface="Corbel"/>
                <a:ea typeface="华文楷体"/>
                <a:cs typeface="Consolas" charset="0"/>
              </a:rPr>
              <a:t>Intelligence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897989" y="1955469"/>
            <a:ext cx="2743200" cy="707886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000" dirty="0">
                <a:solidFill>
                  <a:srgbClr val="00B0F0"/>
                </a:solidFill>
                <a:latin typeface="Corbel"/>
                <a:cs typeface="Consolas" charset="0"/>
              </a:rPr>
              <a:t>Robotic </a:t>
            </a:r>
            <a:endParaRPr lang="zh-CN" altLang="en-US" sz="2000" dirty="0">
              <a:solidFill>
                <a:srgbClr val="00B0F0"/>
              </a:solidFill>
              <a:latin typeface="Corbel"/>
              <a:cs typeface="Consolas" charset="0"/>
            </a:endParaRPr>
          </a:p>
          <a:p>
            <a:pPr algn="l"/>
            <a:r>
              <a:rPr lang="en-US" altLang="zh-CN" sz="2000" dirty="0">
                <a:solidFill>
                  <a:srgbClr val="00B0F0"/>
                </a:solidFill>
                <a:latin typeface="Corbel"/>
                <a:cs typeface="Consolas" charset="0"/>
              </a:rPr>
              <a:t>manufacturing</a:t>
            </a:r>
            <a:endParaRPr lang="zh-CN" altLang="en-US" sz="2000" dirty="0">
              <a:solidFill>
                <a:srgbClr val="00B0F0"/>
              </a:solidFill>
              <a:latin typeface="Corbel"/>
              <a:cs typeface="Consolas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51788" y="6048375"/>
            <a:ext cx="3969914" cy="707886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r>
              <a:rPr lang="en-US" altLang="zh-CN" sz="2000" dirty="0">
                <a:solidFill>
                  <a:srgbClr val="00B0F0"/>
                </a:solidFill>
                <a:latin typeface="Corbel" charset="0"/>
                <a:cs typeface="Consolas" charset="0"/>
              </a:rPr>
              <a:t>Computational Science</a:t>
            </a:r>
          </a:p>
          <a:p>
            <a:pPr algn="l"/>
            <a:endParaRPr lang="zh-CN" altLang="en-US" sz="2000" dirty="0" err="1">
              <a:latin typeface="Corbel"/>
            </a:endParaRPr>
          </a:p>
        </p:txBody>
      </p:sp>
      <p:cxnSp>
        <p:nvCxnSpPr>
          <p:cNvPr id="21" name="直接箭头连接符 20"/>
          <p:cNvCxnSpPr/>
          <p:nvPr/>
        </p:nvCxnSpPr>
        <p:spPr bwMode="auto">
          <a:xfrm>
            <a:off x="6615759" y="5779187"/>
            <a:ext cx="1725981" cy="11061"/>
          </a:xfrm>
          <a:prstGeom prst="straightConnector1">
            <a:avLst/>
          </a:prstGeom>
          <a:noFill/>
          <a:ln w="28575" cap="flat" cmpd="sng" algn="ctr">
            <a:solidFill>
              <a:srgbClr val="00B0F0"/>
            </a:solidFill>
            <a:prstDash val="solid"/>
            <a:round/>
            <a:headEnd type="none"/>
            <a:tailEnd type="none"/>
          </a:ln>
          <a:effectLst/>
        </p:spPr>
      </p:cxnSp>
      <p:cxnSp>
        <p:nvCxnSpPr>
          <p:cNvPr id="22" name="直接箭头连接符 21"/>
          <p:cNvCxnSpPr/>
          <p:nvPr/>
        </p:nvCxnSpPr>
        <p:spPr bwMode="auto">
          <a:xfrm flipH="1">
            <a:off x="6639745" y="5779676"/>
            <a:ext cx="7853" cy="471947"/>
          </a:xfrm>
          <a:prstGeom prst="straightConnector1">
            <a:avLst/>
          </a:prstGeom>
          <a:noFill/>
          <a:ln w="28575" cap="flat" cmpd="sng" algn="ctr">
            <a:solidFill>
              <a:srgbClr val="00B0F0"/>
            </a:solidFill>
            <a:prstDash val="solid"/>
            <a:round/>
            <a:headEnd type="none"/>
            <a:tailEnd type="none"/>
          </a:ln>
          <a:effectLst/>
        </p:spPr>
      </p:cxnSp>
      <p:sp>
        <p:nvSpPr>
          <p:cNvPr id="23" name="文本框 22"/>
          <p:cNvSpPr txBox="1"/>
          <p:nvPr/>
        </p:nvSpPr>
        <p:spPr>
          <a:xfrm>
            <a:off x="8438945" y="5595285"/>
            <a:ext cx="2743200" cy="40011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000" dirty="0">
                <a:solidFill>
                  <a:srgbClr val="00B0F0"/>
                </a:solidFill>
                <a:latin typeface="Corbel" charset="0"/>
                <a:ea typeface="华文楷体"/>
                <a:cs typeface="Consolas"/>
              </a:rPr>
              <a:t>3-D</a:t>
            </a:r>
            <a:r>
              <a:rPr lang="zh-CN" altLang="en-US" sz="2000">
                <a:solidFill>
                  <a:srgbClr val="00B0F0"/>
                </a:solidFill>
                <a:latin typeface="Corbel"/>
                <a:ea typeface="华文楷体"/>
                <a:cs typeface="Consolas"/>
              </a:rPr>
              <a:t>4-D Priting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194240" y="4596070"/>
            <a:ext cx="2743200" cy="769441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000" dirty="0">
                <a:solidFill>
                  <a:srgbClr val="00B0F0"/>
                </a:solidFill>
                <a:latin typeface="Corbel"/>
                <a:cs typeface="Consolas" charset="0"/>
              </a:rPr>
              <a:t>Nanotechnology</a:t>
            </a:r>
            <a:r>
              <a:rPr lang="zh-CN" altLang="en-US" sz="2000" dirty="0">
                <a:latin typeface="Corbel"/>
                <a:cs typeface="Consolas" charset="0"/>
              </a:rPr>
              <a:t> </a:t>
            </a:r>
          </a:p>
          <a:p>
            <a:pPr algn="l"/>
            <a:endParaRPr lang="zh-CN" altLang="en-US" dirty="0" err="1"/>
          </a:p>
        </p:txBody>
      </p:sp>
      <p:sp>
        <p:nvSpPr>
          <p:cNvPr id="25" name="文本框 24"/>
          <p:cNvSpPr txBox="1"/>
          <p:nvPr/>
        </p:nvSpPr>
        <p:spPr>
          <a:xfrm>
            <a:off x="8771499" y="4092853"/>
            <a:ext cx="2743200" cy="769441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000" dirty="0">
                <a:solidFill>
                  <a:srgbClr val="00B0F0"/>
                </a:solidFill>
                <a:latin typeface="Corbel"/>
                <a:cs typeface="Consolas" charset="0"/>
              </a:rPr>
              <a:t>Quantum computing</a:t>
            </a:r>
            <a:r>
              <a:rPr lang="zh-CN" altLang="en-US" sz="2000" dirty="0">
                <a:solidFill>
                  <a:srgbClr val="00B0F0"/>
                </a:solidFill>
                <a:latin typeface="Consolas" charset="0"/>
                <a:cs typeface="Consolas" charset="0"/>
              </a:rPr>
              <a:t> </a:t>
            </a:r>
          </a:p>
          <a:p>
            <a:pPr algn="l"/>
            <a:endParaRPr lang="zh-CN" altLang="en-US" dirty="0" err="1"/>
          </a:p>
        </p:txBody>
      </p:sp>
      <p:sp>
        <p:nvSpPr>
          <p:cNvPr id="26" name="文本框 25"/>
          <p:cNvSpPr txBox="1"/>
          <p:nvPr/>
        </p:nvSpPr>
        <p:spPr>
          <a:xfrm>
            <a:off x="8885777" y="5129255"/>
            <a:ext cx="2743200" cy="40011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000" dirty="0">
                <a:solidFill>
                  <a:srgbClr val="00B0F0"/>
                </a:solidFill>
                <a:latin typeface="Corbel"/>
                <a:cs typeface="Consolas" charset="0"/>
              </a:rPr>
              <a:t>Synthetic Biology</a:t>
            </a:r>
            <a:endParaRPr lang="zh-CN" altLang="en-US" dirty="0" err="1">
              <a:latin typeface="Corbel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131060" y="3036876"/>
            <a:ext cx="2743200" cy="769441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000" dirty="0">
                <a:solidFill>
                  <a:srgbClr val="00B0F0"/>
                </a:solidFill>
                <a:latin typeface="Corbel"/>
                <a:cs typeface="Consolas" charset="0"/>
              </a:rPr>
              <a:t>Drones</a:t>
            </a:r>
            <a:r>
              <a:rPr lang="zh-CN" altLang="en-US" sz="2000" dirty="0">
                <a:solidFill>
                  <a:srgbClr val="00B0F0"/>
                </a:solidFill>
                <a:latin typeface="Corbel"/>
                <a:cs typeface="Consolas" charset="0"/>
              </a:rPr>
              <a:t> </a:t>
            </a:r>
          </a:p>
          <a:p>
            <a:pPr algn="l"/>
            <a:endParaRPr lang="zh-CN" altLang="en-US" dirty="0" err="1"/>
          </a:p>
        </p:txBody>
      </p:sp>
      <p:cxnSp>
        <p:nvCxnSpPr>
          <p:cNvPr id="29" name="直接箭头连接符 28"/>
          <p:cNvCxnSpPr/>
          <p:nvPr/>
        </p:nvCxnSpPr>
        <p:spPr bwMode="auto">
          <a:xfrm>
            <a:off x="4438214" y="2821601"/>
            <a:ext cx="2567965" cy="11782"/>
          </a:xfrm>
          <a:prstGeom prst="straightConnector1">
            <a:avLst/>
          </a:prstGeom>
          <a:noFill/>
          <a:ln w="28575" cap="flat" cmpd="sng" algn="ctr">
            <a:solidFill>
              <a:srgbClr val="00B0F0"/>
            </a:solidFill>
            <a:prstDash val="solid"/>
            <a:round/>
            <a:headEnd type="none"/>
            <a:tailEnd type="none"/>
          </a:ln>
          <a:effectLst/>
        </p:spPr>
      </p:cxnSp>
      <p:cxnSp>
        <p:nvCxnSpPr>
          <p:cNvPr id="30" name="直接箭头连接符 29"/>
          <p:cNvCxnSpPr/>
          <p:nvPr/>
        </p:nvCxnSpPr>
        <p:spPr bwMode="auto">
          <a:xfrm>
            <a:off x="2315573" y="3611954"/>
            <a:ext cx="7302067" cy="11782"/>
          </a:xfrm>
          <a:prstGeom prst="straightConnector1">
            <a:avLst/>
          </a:prstGeom>
          <a:noFill/>
          <a:ln w="28575" cap="flat" cmpd="sng" algn="ctr">
            <a:solidFill>
              <a:srgbClr val="00B0F0"/>
            </a:solidFill>
            <a:prstDash val="solid"/>
            <a:round/>
            <a:headEnd type="none"/>
            <a:tailEnd type="none"/>
          </a:ln>
          <a:effectLst/>
        </p:spPr>
      </p:cxnSp>
      <p:sp>
        <p:nvSpPr>
          <p:cNvPr id="6" name="文本框 5"/>
          <p:cNvSpPr txBox="1"/>
          <p:nvPr/>
        </p:nvSpPr>
        <p:spPr>
          <a:xfrm>
            <a:off x="7081867" y="2435255"/>
            <a:ext cx="2743200" cy="107721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dirty="0">
                <a:solidFill>
                  <a:srgbClr val="00B0F0"/>
                </a:solidFill>
                <a:latin typeface="Corbel" charset="0"/>
              </a:rPr>
              <a:t>Artificial General Intelligence</a:t>
            </a:r>
            <a:r>
              <a:rPr lang="zh-CN" altLang="en-US" sz="2000" dirty="0">
                <a:solidFill>
                  <a:srgbClr val="00B0F0"/>
                </a:solidFill>
                <a:latin typeface="Corbel" charset="0"/>
              </a:rPr>
              <a:t> </a:t>
            </a:r>
          </a:p>
          <a:p>
            <a:pPr algn="l"/>
            <a:endParaRPr lang="zh-CN" altLang="en-US" dirty="0" err="1"/>
          </a:p>
        </p:txBody>
      </p:sp>
      <p:cxnSp>
        <p:nvCxnSpPr>
          <p:cNvPr id="31" name="肘形连接符 30"/>
          <p:cNvCxnSpPr/>
          <p:nvPr/>
        </p:nvCxnSpPr>
        <p:spPr bwMode="auto">
          <a:xfrm>
            <a:off x="6186480" y="3895822"/>
            <a:ext cx="2562092" cy="423132"/>
          </a:xfrm>
          <a:prstGeom prst="bentConnector3">
            <a:avLst/>
          </a:prstGeom>
          <a:noFill/>
          <a:ln w="28575" cap="flat" cmpd="sng" algn="ctr">
            <a:solidFill>
              <a:srgbClr val="00B0F0"/>
            </a:solidFill>
            <a:prstDash val="solid"/>
            <a:round/>
            <a:headEnd type="none"/>
            <a:tailEnd type="none"/>
          </a:ln>
          <a:effectLst/>
        </p:spPr>
      </p:cxnSp>
      <p:sp>
        <p:nvSpPr>
          <p:cNvPr id="8" name="文本框 7"/>
          <p:cNvSpPr txBox="1"/>
          <p:nvPr/>
        </p:nvSpPr>
        <p:spPr>
          <a:xfrm>
            <a:off x="9635828" y="3053199"/>
            <a:ext cx="2743200" cy="132343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00B0F0"/>
                </a:solidFill>
                <a:latin typeface="Corbel" charset="0"/>
              </a:rPr>
              <a:t>Tele-Everything &amp; </a:t>
            </a:r>
            <a:endParaRPr lang="zh-CN" altLang="en-US" sz="2000" dirty="0">
              <a:solidFill>
                <a:srgbClr val="00B0F0"/>
              </a:solidFill>
              <a:latin typeface="Corbel" charset="0"/>
            </a:endParaRPr>
          </a:p>
          <a:p>
            <a:r>
              <a:rPr lang="en-US" altLang="zh-CN" sz="2000" dirty="0">
                <a:solidFill>
                  <a:srgbClr val="00B0F0"/>
                </a:solidFill>
                <a:latin typeface="Corbel" charset="0"/>
              </a:rPr>
              <a:t>Tele-Everybody</a:t>
            </a:r>
          </a:p>
          <a:p>
            <a:r>
              <a:rPr lang="en-US" altLang="zh-CN" sz="2000" dirty="0">
                <a:solidFill>
                  <a:srgbClr val="00B0F0"/>
                </a:solidFill>
                <a:latin typeface="Corbel" charset="0"/>
              </a:rPr>
              <a:t>the Semantic Web </a:t>
            </a:r>
            <a:r>
              <a:rPr lang="zh-CN" altLang="en-US" sz="2000" dirty="0">
                <a:solidFill>
                  <a:srgbClr val="00B0F0"/>
                </a:solidFill>
                <a:latin typeface="Corbel" charset="0"/>
              </a:rPr>
              <a:t> </a:t>
            </a:r>
          </a:p>
          <a:p>
            <a:endParaRPr lang="zh-CN" altLang="en-US" sz="2000" err="1">
              <a:solidFill>
                <a:srgbClr val="00B0F0"/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8515755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tKedjvP_0.n3c8FbL5RE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E0wS_Xpeka8GKueXrXfw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ikRMAQcsUyhErIoukaAg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P_XHKxuQ0.od.D6M9A0J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tKedjvP_0.n3c8FbL5RE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E0wS_Xpeka8GKueXrXfww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ikRMAQcsUyhErIoukaAgQ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ikRMAQcsUyhErIoukaAg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ikRMAQcsUyhErIoukaAg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ikRMAQcsUyhErIoukaAg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P_XHKxuQ0.od.D6M9A0Jg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tKedjvP_0.n3c8FbL5REQ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ikRMAQcsUyhErIoukaAgQ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P_XHKxuQ0.od.D6M9A0J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P_XHKxuQ0.od.D6M9A0J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tKedjvP_0.n3c8FbL5RE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E0wS_Xpeka8GKueXrXfw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ikRMAQcsUyhErIoukaAgQ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ikRMAQcsUyhErIoukaAgQ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P_XHKxuQ0.od.D6M9A0J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tKedjvP_0.n3c8FbL5REQ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tKedjvP_0.n3c8FbL5REQ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E0wS_Xpeka8GKueXrXfw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ikRMAQcsUyhErIoukaAgQ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ikRMAQcsUyhErIoukaAgQ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P_XHKxuQ0.od.D6M9A0Jg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tKedjvP_0.n3c8FbL5REQ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E0wS_Xpeka8GKueXrXfww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gyE6d7B30iSJdIewrLGu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.kk_IeqRkewefVtOTcdlA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VN23pX9akK.zAY5QxOdiA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ofHbUXWLUWI2A7vCCHPX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E0wS_Xpeka8GKueXrXfw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ikRMAQcsUyhErIoukaAg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P_XHKxuQ0.od.D6M9A0Jg"/>
</p:tagLst>
</file>

<file path=ppt/theme/theme1.xml><?xml version="1.0" encoding="utf-8"?>
<a:theme xmlns:a="http://schemas.openxmlformats.org/drawingml/2006/main" name="BeAG_Vorlage_weiss_NEU">
  <a:themeElements>
    <a:clrScheme name="Bertelsmann_Farben">
      <a:dk1>
        <a:srgbClr val="101C4B"/>
      </a:dk1>
      <a:lt1>
        <a:srgbClr val="FFFFFF"/>
      </a:lt1>
      <a:dk2>
        <a:srgbClr val="576081"/>
      </a:dk2>
      <a:lt2>
        <a:srgbClr val="101C4B"/>
      </a:lt2>
      <a:accent1>
        <a:srgbClr val="878DA5"/>
      </a:accent1>
      <a:accent2>
        <a:srgbClr val="B7BAC9"/>
      </a:accent2>
      <a:accent3>
        <a:srgbClr val="E7E8ED"/>
      </a:accent3>
      <a:accent4>
        <a:srgbClr val="8F000E"/>
      </a:accent4>
      <a:accent5>
        <a:srgbClr val="DA5800"/>
      </a:accent5>
      <a:accent6>
        <a:srgbClr val="E99B66"/>
      </a:accent6>
      <a:hlink>
        <a:srgbClr val="DA5800"/>
      </a:hlink>
      <a:folHlink>
        <a:srgbClr val="E99B66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charset="0"/>
          </a:defRPr>
        </a:defPPr>
      </a:lstStyle>
    </a:spDef>
    <a:lnDef>
      <a:spPr bwMode="gray">
        <a:noFill/>
        <a:ln w="9525">
          <a:solidFill>
            <a:schemeClr val="tx1"/>
          </a:solidFill>
          <a:miter lim="800000"/>
          <a:headEnd type="none" w="med" len="med"/>
          <a:tailEnd type="triangle" w="med" len="med"/>
        </a:ln>
        <a:effectLst/>
      </a:spPr>
      <a:bodyPr/>
      <a:lstStyle/>
    </a:lnDef>
    <a:txDef>
      <a:spPr>
        <a:noFill/>
      </a:spPr>
      <a:bodyPr wrap="square" rtlCol="0">
        <a:noAutofit/>
      </a:bodyPr>
      <a:lstStyle>
        <a:defPPr algn="l">
          <a:defRPr dirty="0" err="1" smtClean="0"/>
        </a:defPPr>
      </a:lstStyle>
    </a:txDef>
  </a:objectDefaults>
  <a:extraClrSchemeLst>
    <a:extraClrScheme>
      <a:clrScheme name="Standarddesign 1">
        <a:dk1>
          <a:srgbClr val="FFFFFF"/>
        </a:dk1>
        <a:lt1>
          <a:srgbClr val="FFFFFF"/>
        </a:lt1>
        <a:dk2>
          <a:srgbClr val="576081"/>
        </a:dk2>
        <a:lt2>
          <a:srgbClr val="101C4B"/>
        </a:lt2>
        <a:accent1>
          <a:srgbClr val="878DA5"/>
        </a:accent1>
        <a:accent2>
          <a:srgbClr val="B7BAC9"/>
        </a:accent2>
        <a:accent3>
          <a:srgbClr val="FFFFFF"/>
        </a:accent3>
        <a:accent4>
          <a:srgbClr val="DADADA"/>
        </a:accent4>
        <a:accent5>
          <a:srgbClr val="C3C5CF"/>
        </a:accent5>
        <a:accent6>
          <a:srgbClr val="A6A8B6"/>
        </a:accent6>
        <a:hlink>
          <a:srgbClr val="DA5800"/>
        </a:hlink>
        <a:folHlink>
          <a:srgbClr val="E99B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3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2_BeAG_Vorlage_weiss_NEU">
  <a:themeElements>
    <a:clrScheme name="Bertelsmann_Farben">
      <a:dk1>
        <a:srgbClr val="101C4B"/>
      </a:dk1>
      <a:lt1>
        <a:srgbClr val="FFFFFF"/>
      </a:lt1>
      <a:dk2>
        <a:srgbClr val="576081"/>
      </a:dk2>
      <a:lt2>
        <a:srgbClr val="101C4B"/>
      </a:lt2>
      <a:accent1>
        <a:srgbClr val="878DA5"/>
      </a:accent1>
      <a:accent2>
        <a:srgbClr val="B7BAC9"/>
      </a:accent2>
      <a:accent3>
        <a:srgbClr val="E7E8ED"/>
      </a:accent3>
      <a:accent4>
        <a:srgbClr val="8F000E"/>
      </a:accent4>
      <a:accent5>
        <a:srgbClr val="DA5800"/>
      </a:accent5>
      <a:accent6>
        <a:srgbClr val="E99B66"/>
      </a:accent6>
      <a:hlink>
        <a:srgbClr val="DA5800"/>
      </a:hlink>
      <a:folHlink>
        <a:srgbClr val="E99B66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charset="0"/>
          </a:defRPr>
        </a:defPPr>
      </a:lstStyle>
    </a:spDef>
    <a:lnDef>
      <a:spPr bwMode="gray">
        <a:noFill/>
        <a:ln w="9525">
          <a:solidFill>
            <a:schemeClr val="tx1"/>
          </a:solidFill>
          <a:miter lim="800000"/>
          <a:headEnd type="none" w="med" len="med"/>
          <a:tailEnd type="triangle" w="med" len="med"/>
        </a:ln>
        <a:effectLst/>
      </a:spPr>
      <a:bodyPr/>
      <a:lstStyle/>
    </a:lnDef>
    <a:txDef>
      <a:spPr>
        <a:noFill/>
      </a:spPr>
      <a:bodyPr wrap="square" rtlCol="0">
        <a:noAutofit/>
      </a:bodyPr>
      <a:lstStyle>
        <a:defPPr algn="l">
          <a:defRPr dirty="0" err="1" smtClean="0"/>
        </a:defPPr>
      </a:lstStyle>
    </a:txDef>
  </a:objectDefaults>
  <a:extraClrSchemeLst>
    <a:extraClrScheme>
      <a:clrScheme name="Standarddesign 1">
        <a:dk1>
          <a:srgbClr val="FFFFFF"/>
        </a:dk1>
        <a:lt1>
          <a:srgbClr val="FFFFFF"/>
        </a:lt1>
        <a:dk2>
          <a:srgbClr val="576081"/>
        </a:dk2>
        <a:lt2>
          <a:srgbClr val="101C4B"/>
        </a:lt2>
        <a:accent1>
          <a:srgbClr val="878DA5"/>
        </a:accent1>
        <a:accent2>
          <a:srgbClr val="B7BAC9"/>
        </a:accent2>
        <a:accent3>
          <a:srgbClr val="FFFFFF"/>
        </a:accent3>
        <a:accent4>
          <a:srgbClr val="DADADA"/>
        </a:accent4>
        <a:accent5>
          <a:srgbClr val="C3C5CF"/>
        </a:accent5>
        <a:accent6>
          <a:srgbClr val="A6A8B6"/>
        </a:accent6>
        <a:hlink>
          <a:srgbClr val="DA5800"/>
        </a:hlink>
        <a:folHlink>
          <a:srgbClr val="E99B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4_BeAG_Vorlage_weiss_NEU">
  <a:themeElements>
    <a:clrScheme name="Bertelsmann_Farben">
      <a:dk1>
        <a:srgbClr val="101C4B"/>
      </a:dk1>
      <a:lt1>
        <a:srgbClr val="FFFFFF"/>
      </a:lt1>
      <a:dk2>
        <a:srgbClr val="576081"/>
      </a:dk2>
      <a:lt2>
        <a:srgbClr val="101C4B"/>
      </a:lt2>
      <a:accent1>
        <a:srgbClr val="878DA5"/>
      </a:accent1>
      <a:accent2>
        <a:srgbClr val="B7BAC9"/>
      </a:accent2>
      <a:accent3>
        <a:srgbClr val="E7E8ED"/>
      </a:accent3>
      <a:accent4>
        <a:srgbClr val="8F000E"/>
      </a:accent4>
      <a:accent5>
        <a:srgbClr val="DA5800"/>
      </a:accent5>
      <a:accent6>
        <a:srgbClr val="E99B66"/>
      </a:accent6>
      <a:hlink>
        <a:srgbClr val="DA5800"/>
      </a:hlink>
      <a:folHlink>
        <a:srgbClr val="E99B66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charset="0"/>
          </a:defRPr>
        </a:defPPr>
      </a:lstStyle>
    </a:spDef>
    <a:lnDef>
      <a:spPr bwMode="gray">
        <a:noFill/>
        <a:ln w="9525">
          <a:solidFill>
            <a:schemeClr val="tx1"/>
          </a:solidFill>
          <a:miter lim="800000"/>
          <a:headEnd type="none" w="med" len="med"/>
          <a:tailEnd type="triangle" w="med" len="med"/>
        </a:ln>
        <a:effectLst/>
      </a:spPr>
      <a:bodyPr/>
      <a:lstStyle/>
    </a:lnDef>
    <a:txDef>
      <a:spPr>
        <a:noFill/>
      </a:spPr>
      <a:bodyPr wrap="square" rtlCol="0">
        <a:noAutofit/>
      </a:bodyPr>
      <a:lstStyle>
        <a:defPPr algn="l">
          <a:defRPr dirty="0" err="1" smtClean="0"/>
        </a:defPPr>
      </a:lstStyle>
    </a:txDef>
  </a:objectDefaults>
  <a:extraClrSchemeLst>
    <a:extraClrScheme>
      <a:clrScheme name="Standarddesign 1">
        <a:dk1>
          <a:srgbClr val="FFFFFF"/>
        </a:dk1>
        <a:lt1>
          <a:srgbClr val="FFFFFF"/>
        </a:lt1>
        <a:dk2>
          <a:srgbClr val="576081"/>
        </a:dk2>
        <a:lt2>
          <a:srgbClr val="101C4B"/>
        </a:lt2>
        <a:accent1>
          <a:srgbClr val="878DA5"/>
        </a:accent1>
        <a:accent2>
          <a:srgbClr val="B7BAC9"/>
        </a:accent2>
        <a:accent3>
          <a:srgbClr val="FFFFFF"/>
        </a:accent3>
        <a:accent4>
          <a:srgbClr val="DADADA"/>
        </a:accent4>
        <a:accent5>
          <a:srgbClr val="C3C5CF"/>
        </a:accent5>
        <a:accent6>
          <a:srgbClr val="A6A8B6"/>
        </a:accent6>
        <a:hlink>
          <a:srgbClr val="DA5800"/>
        </a:hlink>
        <a:folHlink>
          <a:srgbClr val="E99B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3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7_BeAG_Vorlage_weiss_NEU">
  <a:themeElements>
    <a:clrScheme name="Bertelsmann_Farben">
      <a:dk1>
        <a:srgbClr val="101C4B"/>
      </a:dk1>
      <a:lt1>
        <a:srgbClr val="FFFFFF"/>
      </a:lt1>
      <a:dk2>
        <a:srgbClr val="576081"/>
      </a:dk2>
      <a:lt2>
        <a:srgbClr val="101C4B"/>
      </a:lt2>
      <a:accent1>
        <a:srgbClr val="878DA5"/>
      </a:accent1>
      <a:accent2>
        <a:srgbClr val="B7BAC9"/>
      </a:accent2>
      <a:accent3>
        <a:srgbClr val="E7E8ED"/>
      </a:accent3>
      <a:accent4>
        <a:srgbClr val="8F000E"/>
      </a:accent4>
      <a:accent5>
        <a:srgbClr val="DA5800"/>
      </a:accent5>
      <a:accent6>
        <a:srgbClr val="E99B66"/>
      </a:accent6>
      <a:hlink>
        <a:srgbClr val="DA5800"/>
      </a:hlink>
      <a:folHlink>
        <a:srgbClr val="E99B66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charset="0"/>
          </a:defRPr>
        </a:defPPr>
      </a:lstStyle>
    </a:spDef>
    <a:lnDef>
      <a:spPr bwMode="gray">
        <a:noFill/>
        <a:ln w="9525">
          <a:solidFill>
            <a:schemeClr val="tx1"/>
          </a:solidFill>
          <a:miter lim="800000"/>
          <a:headEnd type="none" w="med" len="med"/>
          <a:tailEnd type="triangle" w="med" len="med"/>
        </a:ln>
        <a:effectLst/>
      </a:spPr>
      <a:bodyPr/>
      <a:lstStyle/>
    </a:lnDef>
    <a:txDef>
      <a:spPr>
        <a:noFill/>
      </a:spPr>
      <a:bodyPr wrap="square" rtlCol="0">
        <a:noAutofit/>
      </a:bodyPr>
      <a:lstStyle>
        <a:defPPr algn="l">
          <a:defRPr dirty="0" err="1" smtClean="0"/>
        </a:defPPr>
      </a:lstStyle>
    </a:txDef>
  </a:objectDefaults>
  <a:extraClrSchemeLst>
    <a:extraClrScheme>
      <a:clrScheme name="Standarddesign 1">
        <a:dk1>
          <a:srgbClr val="FFFFFF"/>
        </a:dk1>
        <a:lt1>
          <a:srgbClr val="FFFFFF"/>
        </a:lt1>
        <a:dk2>
          <a:srgbClr val="576081"/>
        </a:dk2>
        <a:lt2>
          <a:srgbClr val="101C4B"/>
        </a:lt2>
        <a:accent1>
          <a:srgbClr val="878DA5"/>
        </a:accent1>
        <a:accent2>
          <a:srgbClr val="B7BAC9"/>
        </a:accent2>
        <a:accent3>
          <a:srgbClr val="FFFFFF"/>
        </a:accent3>
        <a:accent4>
          <a:srgbClr val="DADADA"/>
        </a:accent4>
        <a:accent5>
          <a:srgbClr val="C3C5CF"/>
        </a:accent5>
        <a:accent6>
          <a:srgbClr val="A6A8B6"/>
        </a:accent6>
        <a:hlink>
          <a:srgbClr val="DA5800"/>
        </a:hlink>
        <a:folHlink>
          <a:srgbClr val="E99B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3_BeAG_Vorlage_weiss_NEU">
  <a:themeElements>
    <a:clrScheme name="Bertelsmann_Farben">
      <a:dk1>
        <a:srgbClr val="101C4B"/>
      </a:dk1>
      <a:lt1>
        <a:srgbClr val="FFFFFF"/>
      </a:lt1>
      <a:dk2>
        <a:srgbClr val="576081"/>
      </a:dk2>
      <a:lt2>
        <a:srgbClr val="101C4B"/>
      </a:lt2>
      <a:accent1>
        <a:srgbClr val="878DA5"/>
      </a:accent1>
      <a:accent2>
        <a:srgbClr val="B7BAC9"/>
      </a:accent2>
      <a:accent3>
        <a:srgbClr val="E7E8ED"/>
      </a:accent3>
      <a:accent4>
        <a:srgbClr val="8F000E"/>
      </a:accent4>
      <a:accent5>
        <a:srgbClr val="DA5800"/>
      </a:accent5>
      <a:accent6>
        <a:srgbClr val="E99B66"/>
      </a:accent6>
      <a:hlink>
        <a:srgbClr val="DA5800"/>
      </a:hlink>
      <a:folHlink>
        <a:srgbClr val="E99B66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charset="0"/>
          </a:defRPr>
        </a:defPPr>
      </a:lstStyle>
    </a:spDef>
    <a:lnDef>
      <a:spPr bwMode="gray">
        <a:noFill/>
        <a:ln w="9525">
          <a:solidFill>
            <a:schemeClr val="tx1"/>
          </a:solidFill>
          <a:miter lim="800000"/>
          <a:headEnd type="none" w="med" len="med"/>
          <a:tailEnd type="triangle" w="med" len="med"/>
        </a:ln>
        <a:effectLst/>
      </a:spPr>
      <a:bodyPr/>
      <a:lstStyle/>
    </a:lnDef>
    <a:txDef>
      <a:spPr>
        <a:noFill/>
      </a:spPr>
      <a:bodyPr wrap="square" rtlCol="0">
        <a:noAutofit/>
      </a:bodyPr>
      <a:lstStyle>
        <a:defPPr algn="l">
          <a:defRPr dirty="0" err="1" smtClean="0"/>
        </a:defPPr>
      </a:lstStyle>
    </a:txDef>
  </a:objectDefaults>
  <a:extraClrSchemeLst>
    <a:extraClrScheme>
      <a:clrScheme name="Standarddesign 1">
        <a:dk1>
          <a:srgbClr val="FFFFFF"/>
        </a:dk1>
        <a:lt1>
          <a:srgbClr val="FFFFFF"/>
        </a:lt1>
        <a:dk2>
          <a:srgbClr val="576081"/>
        </a:dk2>
        <a:lt2>
          <a:srgbClr val="101C4B"/>
        </a:lt2>
        <a:accent1>
          <a:srgbClr val="878DA5"/>
        </a:accent1>
        <a:accent2>
          <a:srgbClr val="B7BAC9"/>
        </a:accent2>
        <a:accent3>
          <a:srgbClr val="FFFFFF"/>
        </a:accent3>
        <a:accent4>
          <a:srgbClr val="DADADA"/>
        </a:accent4>
        <a:accent5>
          <a:srgbClr val="C3C5CF"/>
        </a:accent5>
        <a:accent6>
          <a:srgbClr val="A6A8B6"/>
        </a:accent6>
        <a:hlink>
          <a:srgbClr val="DA5800"/>
        </a:hlink>
        <a:folHlink>
          <a:srgbClr val="E99B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BeAG_Vorlage_weiss_NEU">
  <a:themeElements>
    <a:clrScheme name="Bertelsmann_Farben">
      <a:dk1>
        <a:srgbClr val="101C4B"/>
      </a:dk1>
      <a:lt1>
        <a:srgbClr val="FFFFFF"/>
      </a:lt1>
      <a:dk2>
        <a:srgbClr val="576081"/>
      </a:dk2>
      <a:lt2>
        <a:srgbClr val="101C4B"/>
      </a:lt2>
      <a:accent1>
        <a:srgbClr val="878DA5"/>
      </a:accent1>
      <a:accent2>
        <a:srgbClr val="B7BAC9"/>
      </a:accent2>
      <a:accent3>
        <a:srgbClr val="E7E8ED"/>
      </a:accent3>
      <a:accent4>
        <a:srgbClr val="8F000E"/>
      </a:accent4>
      <a:accent5>
        <a:srgbClr val="DA5800"/>
      </a:accent5>
      <a:accent6>
        <a:srgbClr val="E99B66"/>
      </a:accent6>
      <a:hlink>
        <a:srgbClr val="DA5800"/>
      </a:hlink>
      <a:folHlink>
        <a:srgbClr val="E99B66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charset="0"/>
          </a:defRPr>
        </a:defPPr>
      </a:lstStyle>
    </a:spDef>
    <a:lnDef>
      <a:spPr bwMode="gray">
        <a:noFill/>
        <a:ln w="9525">
          <a:solidFill>
            <a:schemeClr val="tx1"/>
          </a:solidFill>
          <a:miter lim="800000"/>
          <a:headEnd type="none" w="med" len="med"/>
          <a:tailEnd type="triangle" w="med" len="med"/>
        </a:ln>
        <a:effectLst/>
      </a:spPr>
      <a:bodyPr/>
      <a:lstStyle/>
    </a:lnDef>
    <a:txDef>
      <a:spPr>
        <a:noFill/>
      </a:spPr>
      <a:bodyPr wrap="square" rtlCol="0">
        <a:noAutofit/>
      </a:bodyPr>
      <a:lstStyle>
        <a:defPPr algn="l">
          <a:defRPr dirty="0" err="1" smtClean="0"/>
        </a:defPPr>
      </a:lstStyle>
    </a:txDef>
  </a:objectDefaults>
  <a:extraClrSchemeLst>
    <a:extraClrScheme>
      <a:clrScheme name="Standarddesign 1">
        <a:dk1>
          <a:srgbClr val="FFFFFF"/>
        </a:dk1>
        <a:lt1>
          <a:srgbClr val="FFFFFF"/>
        </a:lt1>
        <a:dk2>
          <a:srgbClr val="576081"/>
        </a:dk2>
        <a:lt2>
          <a:srgbClr val="101C4B"/>
        </a:lt2>
        <a:accent1>
          <a:srgbClr val="878DA5"/>
        </a:accent1>
        <a:accent2>
          <a:srgbClr val="B7BAC9"/>
        </a:accent2>
        <a:accent3>
          <a:srgbClr val="FFFFFF"/>
        </a:accent3>
        <a:accent4>
          <a:srgbClr val="DADADA"/>
        </a:accent4>
        <a:accent5>
          <a:srgbClr val="C3C5CF"/>
        </a:accent5>
        <a:accent6>
          <a:srgbClr val="A6A8B6"/>
        </a:accent6>
        <a:hlink>
          <a:srgbClr val="DA5800"/>
        </a:hlink>
        <a:folHlink>
          <a:srgbClr val="E99B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6_BeAG_Vorlage_weiss_NEU">
  <a:themeElements>
    <a:clrScheme name="Bertelsmann_Farben">
      <a:dk1>
        <a:srgbClr val="101C4B"/>
      </a:dk1>
      <a:lt1>
        <a:srgbClr val="FFFFFF"/>
      </a:lt1>
      <a:dk2>
        <a:srgbClr val="576081"/>
      </a:dk2>
      <a:lt2>
        <a:srgbClr val="101C4B"/>
      </a:lt2>
      <a:accent1>
        <a:srgbClr val="878DA5"/>
      </a:accent1>
      <a:accent2>
        <a:srgbClr val="B7BAC9"/>
      </a:accent2>
      <a:accent3>
        <a:srgbClr val="E7E8ED"/>
      </a:accent3>
      <a:accent4>
        <a:srgbClr val="8F000E"/>
      </a:accent4>
      <a:accent5>
        <a:srgbClr val="DA5800"/>
      </a:accent5>
      <a:accent6>
        <a:srgbClr val="E99B66"/>
      </a:accent6>
      <a:hlink>
        <a:srgbClr val="DA5800"/>
      </a:hlink>
      <a:folHlink>
        <a:srgbClr val="E99B66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charset="0"/>
          </a:defRPr>
        </a:defPPr>
      </a:lstStyle>
    </a:spDef>
    <a:lnDef>
      <a:spPr bwMode="gray">
        <a:noFill/>
        <a:ln w="9525">
          <a:solidFill>
            <a:schemeClr val="tx1"/>
          </a:solidFill>
          <a:miter lim="800000"/>
          <a:headEnd type="none" w="med" len="med"/>
          <a:tailEnd type="triangle" w="med" len="med"/>
        </a:ln>
        <a:effectLst/>
      </a:spPr>
      <a:bodyPr/>
      <a:lstStyle/>
    </a:lnDef>
    <a:txDef>
      <a:spPr>
        <a:noFill/>
      </a:spPr>
      <a:bodyPr wrap="square" rtlCol="0">
        <a:noAutofit/>
      </a:bodyPr>
      <a:lstStyle>
        <a:defPPr algn="l">
          <a:defRPr dirty="0" err="1" smtClean="0"/>
        </a:defPPr>
      </a:lstStyle>
    </a:txDef>
  </a:objectDefaults>
  <a:extraClrSchemeLst>
    <a:extraClrScheme>
      <a:clrScheme name="Standarddesign 1">
        <a:dk1>
          <a:srgbClr val="FFFFFF"/>
        </a:dk1>
        <a:lt1>
          <a:srgbClr val="FFFFFF"/>
        </a:lt1>
        <a:dk2>
          <a:srgbClr val="576081"/>
        </a:dk2>
        <a:lt2>
          <a:srgbClr val="101C4B"/>
        </a:lt2>
        <a:accent1>
          <a:srgbClr val="878DA5"/>
        </a:accent1>
        <a:accent2>
          <a:srgbClr val="B7BAC9"/>
        </a:accent2>
        <a:accent3>
          <a:srgbClr val="FFFFFF"/>
        </a:accent3>
        <a:accent4>
          <a:srgbClr val="DADADA"/>
        </a:accent4>
        <a:accent5>
          <a:srgbClr val="C3C5CF"/>
        </a:accent5>
        <a:accent6>
          <a:srgbClr val="A6A8B6"/>
        </a:accent6>
        <a:hlink>
          <a:srgbClr val="DA5800"/>
        </a:hlink>
        <a:folHlink>
          <a:srgbClr val="E99B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13348</TotalTime>
  <Words>1646</Words>
  <Application>Microsoft Office PowerPoint</Application>
  <PresentationFormat>Custom</PresentationFormat>
  <Paragraphs>379</Paragraphs>
  <Slides>34</Slides>
  <Notes>24</Notes>
  <HiddenSlides>0</HiddenSlides>
  <MMClips>0</MMClips>
  <ScaleCrop>false</ScaleCrop>
  <HeadingPairs>
    <vt:vector size="6" baseType="variant">
      <vt:variant>
        <vt:lpstr>Theme</vt:lpstr>
      </vt:variant>
      <vt:variant>
        <vt:i4>15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50" baseType="lpstr">
      <vt:lpstr>BeAG_Vorlage_weiss_NEU</vt:lpstr>
      <vt:lpstr>Office Theme</vt:lpstr>
      <vt:lpstr>1_Office Theme</vt:lpstr>
      <vt:lpstr>4_Office Theme</vt:lpstr>
      <vt:lpstr>5_Office Theme</vt:lpstr>
      <vt:lpstr>6_Office Theme</vt:lpstr>
      <vt:lpstr>1_BeAG_Vorlage_weiss_NEU</vt:lpstr>
      <vt:lpstr>7_Office Theme</vt:lpstr>
      <vt:lpstr>6_BeAG_Vorlage_weiss_NEU</vt:lpstr>
      <vt:lpstr>13_Office Theme</vt:lpstr>
      <vt:lpstr>2_BeAG_Vorlage_weiss_NEU</vt:lpstr>
      <vt:lpstr>4_BeAG_Vorlage_weiss_NEU</vt:lpstr>
      <vt:lpstr>3_Office Theme</vt:lpstr>
      <vt:lpstr>7_BeAG_Vorlage_weiss_NEU</vt:lpstr>
      <vt:lpstr>3_BeAG_Vorlage_weiss_NEU</vt:lpstr>
      <vt:lpstr>think-cell Slide</vt:lpstr>
      <vt:lpstr>Global Challenges and  High Impact Strategies  Finnish Institute for International Affairs</vt:lpstr>
      <vt:lpstr>The World is in a Race</vt:lpstr>
      <vt:lpstr>PowerPoint Presentation</vt:lpstr>
      <vt:lpstr>2015 State of the Future Index</vt:lpstr>
      <vt:lpstr>28 Variables use in the 2015 SOFI</vt:lpstr>
      <vt:lpstr>World Report Card  Where are  We Winning?</vt:lpstr>
      <vt:lpstr>Where are We Losing?</vt:lpstr>
      <vt:lpstr>PowerPoint Presentation</vt:lpstr>
      <vt:lpstr>Old way of looking at the Future of Technology </vt:lpstr>
      <vt:lpstr>Smart Phone Integration/Synergies</vt:lpstr>
      <vt:lpstr>Future Technology Synergies</vt:lpstr>
      <vt:lpstr>Future Technology Synergies</vt:lpstr>
      <vt:lpstr>When this begins to happen, the speed of increasing AI’s intelligence will be far faster and produce more change than Moore’s Law</vt:lpstr>
      <vt:lpstr>What is possible… will change</vt:lpstr>
      <vt:lpstr>PowerPoint Presentation</vt:lpstr>
      <vt:lpstr>Some Long-Rage Future International Security Threats</vt:lpstr>
      <vt:lpstr>Reduce the likelihood of SIMADs</vt:lpstr>
      <vt:lpstr>Will our artificial Brains out think us?</vt:lpstr>
      <vt:lpstr>Future of Work?</vt:lpstr>
      <vt:lpstr>If you can’t beat ‘em,  why not join ‘em?  …and evolve together?</vt:lpstr>
      <vt:lpstr>Inevitability of New Economics </vt:lpstr>
      <vt:lpstr>Future Work/Technology 2050 Study</vt:lpstr>
      <vt:lpstr>Guaranteed income –  cash flow projection elements</vt:lpstr>
      <vt:lpstr>Dense particles normally circling Earth, deep inside the magnetosphere,  can extend a long arm out to meet – and help block – incoming solar material. http://www.nasa.gov/sites/default/files/plume.gif </vt:lpstr>
      <vt:lpstr>Run Away Greenhouse  at 1000 ppm CO2: Jim Hanson,  NASA http://www.scientificamerican.com/article/fact-or-fiction-runaway-greenhouse/  Hydrogen Sulfate 1000 ppm kills planetary life , Peter Ward, Under a Green Sky http://blogs.scientificamerican.com/observations/paleontologist-peter-wards-medea-hypothesis-life-is-out-to-get-you/  US-China Joint Goal: 350 ppm  The sooner we start making plans to leave the earth, the better…Insurance Policy</vt:lpstr>
      <vt:lpstr>A single individual acting along eventually will be able to make and deploy a weapon of mass destruction (SIMAD) The public was not involved in Nuclear Deterrence other than paying taxes, SIMAD is different – the public is key</vt:lpstr>
      <vt:lpstr>PowerPoint Presentation</vt:lpstr>
      <vt:lpstr>Collective Intelligence Systems:  Each Can Change the Other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2010 World Report Card</dc:title>
  <dc:creator>Jerry</dc:creator>
  <cp:lastModifiedBy>HP</cp:lastModifiedBy>
  <cp:revision>351</cp:revision>
  <dcterms:created xsi:type="dcterms:W3CDTF">2010-07-04T17:58:23Z</dcterms:created>
  <dcterms:modified xsi:type="dcterms:W3CDTF">2016-01-13T06:22:41Z</dcterms:modified>
</cp:coreProperties>
</file>